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7" r:id="rId2"/>
    <p:sldId id="258" r:id="rId3"/>
    <p:sldId id="260" r:id="rId4"/>
    <p:sldId id="261" r:id="rId5"/>
    <p:sldId id="290" r:id="rId6"/>
    <p:sldId id="289" r:id="rId7"/>
    <p:sldId id="278" r:id="rId8"/>
    <p:sldId id="288" r:id="rId9"/>
    <p:sldId id="276" r:id="rId10"/>
    <p:sldId id="281" r:id="rId11"/>
    <p:sldId id="292" r:id="rId12"/>
    <p:sldId id="282" r:id="rId13"/>
    <p:sldId id="291" r:id="rId14"/>
    <p:sldId id="283" r:id="rId15"/>
    <p:sldId id="284" r:id="rId16"/>
    <p:sldId id="285" r:id="rId17"/>
    <p:sldId id="286" r:id="rId18"/>
    <p:sldId id="287" r:id="rId19"/>
    <p:sldId id="27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0FCC76-4660-4B33-86FD-1521FBFDE22E}" v="1" dt="2018-11-18T22:43:58.880"/>
  </p1510:revLst>
</p1510:revInfo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324" autoAdjust="0"/>
    <p:restoredTop sz="93529" autoAdjust="0"/>
  </p:normalViewPr>
  <p:slideViewPr>
    <p:cSldViewPr snapToGrid="0">
      <p:cViewPr varScale="1">
        <p:scale>
          <a:sx n="112" d="100"/>
          <a:sy n="112" d="100"/>
        </p:scale>
        <p:origin x="258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69" d="100"/>
          <a:sy n="69" d="100"/>
        </p:scale>
        <p:origin x="278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NKLER Christian, 5AHIFS" userId="S::winklerc@edu.htl-villach.at::b13a9ebd-018b-410b-99c5-96631c6bb952" providerId="AD" clId="Web-{390FCC76-4660-4B33-86FD-1521FBFDE22E}"/>
    <pc:docChg chg="addSld delSld modSld sldOrd">
      <pc:chgData name="WINKLER Christian, 5AHIFS" userId="S::winklerc@edu.htl-villach.at::b13a9ebd-018b-410b-99c5-96631c6bb952" providerId="AD" clId="Web-{390FCC76-4660-4B33-86FD-1521FBFDE22E}" dt="2018-11-18T22:52:03.577" v="138"/>
      <pc:docMkLst>
        <pc:docMk/>
      </pc:docMkLst>
      <pc:sldChg chg="addSp modSp">
        <pc:chgData name="WINKLER Christian, 5AHIFS" userId="S::winklerc@edu.htl-villach.at::b13a9ebd-018b-410b-99c5-96631c6bb952" providerId="AD" clId="Web-{390FCC76-4660-4B33-86FD-1521FBFDE22E}" dt="2018-11-18T22:49:47.438" v="134" actId="20577"/>
        <pc:sldMkLst>
          <pc:docMk/>
          <pc:sldMk cId="3112142608" sldId="261"/>
        </pc:sldMkLst>
        <pc:spChg chg="mod">
          <ac:chgData name="WINKLER Christian, 5AHIFS" userId="S::winklerc@edu.htl-villach.at::b13a9ebd-018b-410b-99c5-96631c6bb952" providerId="AD" clId="Web-{390FCC76-4660-4B33-86FD-1521FBFDE22E}" dt="2018-11-18T22:49:47.438" v="134" actId="20577"/>
          <ac:spMkLst>
            <pc:docMk/>
            <pc:sldMk cId="3112142608" sldId="261"/>
            <ac:spMk id="3" creationId="{37222DC7-AACB-4F55-A788-19FAD2326416}"/>
          </ac:spMkLst>
        </pc:spChg>
        <pc:picChg chg="add mod">
          <ac:chgData name="WINKLER Christian, 5AHIFS" userId="S::winklerc@edu.htl-villach.at::b13a9ebd-018b-410b-99c5-96631c6bb952" providerId="AD" clId="Web-{390FCC76-4660-4B33-86FD-1521FBFDE22E}" dt="2018-11-18T22:48:09.908" v="92" actId="14100"/>
          <ac:picMkLst>
            <pc:docMk/>
            <pc:sldMk cId="3112142608" sldId="261"/>
            <ac:picMk id="7" creationId="{ED03A15C-224D-405F-8541-92919ADC6209}"/>
          </ac:picMkLst>
        </pc:picChg>
        <pc:picChg chg="add mod">
          <ac:chgData name="WINKLER Christian, 5AHIFS" userId="S::winklerc@edu.htl-villach.at::b13a9ebd-018b-410b-99c5-96631c6bb952" providerId="AD" clId="Web-{390FCC76-4660-4B33-86FD-1521FBFDE22E}" dt="2018-11-18T22:48:51.095" v="95" actId="14100"/>
          <ac:picMkLst>
            <pc:docMk/>
            <pc:sldMk cId="3112142608" sldId="261"/>
            <ac:picMk id="11" creationId="{D2D8E4E2-AEE1-40F2-B442-A050CB16D35E}"/>
          </ac:picMkLst>
        </pc:picChg>
        <pc:picChg chg="add mod">
          <ac:chgData name="WINKLER Christian, 5AHIFS" userId="S::winklerc@edu.htl-villach.at::b13a9ebd-018b-410b-99c5-96631c6bb952" providerId="AD" clId="Web-{390FCC76-4660-4B33-86FD-1521FBFDE22E}" dt="2018-11-18T22:49:20.922" v="98" actId="14100"/>
          <ac:picMkLst>
            <pc:docMk/>
            <pc:sldMk cId="3112142608" sldId="261"/>
            <ac:picMk id="13" creationId="{C95F721E-0341-47B7-B6A9-CB87E6F657B0}"/>
          </ac:picMkLst>
        </pc:picChg>
      </pc:sldChg>
      <pc:sldChg chg="del">
        <pc:chgData name="WINKLER Christian, 5AHIFS" userId="S::winklerc@edu.htl-villach.at::b13a9ebd-018b-410b-99c5-96631c6bb952" providerId="AD" clId="Web-{390FCC76-4660-4B33-86FD-1521FBFDE22E}" dt="2018-11-18T22:52:03.577" v="138"/>
        <pc:sldMkLst>
          <pc:docMk/>
          <pc:sldMk cId="389392544" sldId="274"/>
        </pc:sldMkLst>
      </pc:sldChg>
      <pc:sldChg chg="addSp delSp modSp">
        <pc:chgData name="WINKLER Christian, 5AHIFS" userId="S::winklerc@edu.htl-villach.at::b13a9ebd-018b-410b-99c5-96631c6bb952" providerId="AD" clId="Web-{390FCC76-4660-4B33-86FD-1521FBFDE22E}" dt="2018-11-18T22:33:04.154" v="29" actId="1076"/>
        <pc:sldMkLst>
          <pc:docMk/>
          <pc:sldMk cId="4175124976" sldId="278"/>
        </pc:sldMkLst>
        <pc:spChg chg="mod">
          <ac:chgData name="WINKLER Christian, 5AHIFS" userId="S::winklerc@edu.htl-villach.at::b13a9ebd-018b-410b-99c5-96631c6bb952" providerId="AD" clId="Web-{390FCC76-4660-4B33-86FD-1521FBFDE22E}" dt="2018-11-18T22:30:36.249" v="19" actId="1076"/>
          <ac:spMkLst>
            <pc:docMk/>
            <pc:sldMk cId="4175124976" sldId="278"/>
            <ac:spMk id="3" creationId="{374BEA72-8F23-48E5-8FA4-5AF314979027}"/>
          </ac:spMkLst>
        </pc:spChg>
        <pc:picChg chg="del">
          <ac:chgData name="WINKLER Christian, 5AHIFS" userId="S::winklerc@edu.htl-villach.at::b13a9ebd-018b-410b-99c5-96631c6bb952" providerId="AD" clId="Web-{390FCC76-4660-4B33-86FD-1521FBFDE22E}" dt="2018-11-18T22:30:08.140" v="12"/>
          <ac:picMkLst>
            <pc:docMk/>
            <pc:sldMk cId="4175124976" sldId="278"/>
            <ac:picMk id="4" creationId="{4380DD7C-F5A5-4221-ACE6-EC96C8F518D4}"/>
          </ac:picMkLst>
        </pc:picChg>
        <pc:picChg chg="add mod">
          <ac:chgData name="WINKLER Christian, 5AHIFS" userId="S::winklerc@edu.htl-villach.at::b13a9ebd-018b-410b-99c5-96631c6bb952" providerId="AD" clId="Web-{390FCC76-4660-4B33-86FD-1521FBFDE22E}" dt="2018-11-18T22:30:38.327" v="20" actId="1076"/>
          <ac:picMkLst>
            <pc:docMk/>
            <pc:sldMk cId="4175124976" sldId="278"/>
            <ac:picMk id="5" creationId="{4E292029-56A7-42A9-90AA-442B5659E699}"/>
          </ac:picMkLst>
        </pc:picChg>
        <pc:picChg chg="add mod">
          <ac:chgData name="WINKLER Christian, 5AHIFS" userId="S::winklerc@edu.htl-villach.at::b13a9ebd-018b-410b-99c5-96631c6bb952" providerId="AD" clId="Web-{390FCC76-4660-4B33-86FD-1521FBFDE22E}" dt="2018-11-18T22:31:40.077" v="25" actId="1076"/>
          <ac:picMkLst>
            <pc:docMk/>
            <pc:sldMk cId="4175124976" sldId="278"/>
            <ac:picMk id="7" creationId="{E5219E48-BF8A-4CCA-9F33-6785DB2B3E5D}"/>
          </ac:picMkLst>
        </pc:picChg>
        <pc:picChg chg="add mod">
          <ac:chgData name="WINKLER Christian, 5AHIFS" userId="S::winklerc@edu.htl-villach.at::b13a9ebd-018b-410b-99c5-96631c6bb952" providerId="AD" clId="Web-{390FCC76-4660-4B33-86FD-1521FBFDE22E}" dt="2018-11-18T22:33:04.154" v="29" actId="1076"/>
          <ac:picMkLst>
            <pc:docMk/>
            <pc:sldMk cId="4175124976" sldId="278"/>
            <ac:picMk id="9" creationId="{C644E1F0-F534-4598-9A00-12BF1518791D}"/>
          </ac:picMkLst>
        </pc:picChg>
      </pc:sldChg>
      <pc:sldChg chg="addSp delSp modSp add replId">
        <pc:chgData name="WINKLER Christian, 5AHIFS" userId="S::winklerc@edu.htl-villach.at::b13a9ebd-018b-410b-99c5-96631c6bb952" providerId="AD" clId="Web-{390FCC76-4660-4B33-86FD-1521FBFDE22E}" dt="2018-11-18T22:44:59.254" v="72" actId="1076"/>
        <pc:sldMkLst>
          <pc:docMk/>
          <pc:sldMk cId="3523703116" sldId="288"/>
        </pc:sldMkLst>
        <pc:spChg chg="mod">
          <ac:chgData name="WINKLER Christian, 5AHIFS" userId="S::winklerc@edu.htl-villach.at::b13a9ebd-018b-410b-99c5-96631c6bb952" providerId="AD" clId="Web-{390FCC76-4660-4B33-86FD-1521FBFDE22E}" dt="2018-11-18T22:43:18.771" v="54" actId="1076"/>
          <ac:spMkLst>
            <pc:docMk/>
            <pc:sldMk cId="3523703116" sldId="288"/>
            <ac:spMk id="3" creationId="{374BEA72-8F23-48E5-8FA4-5AF314979027}"/>
          </ac:spMkLst>
        </pc:spChg>
        <pc:picChg chg="add mod">
          <ac:chgData name="WINKLER Christian, 5AHIFS" userId="S::winklerc@edu.htl-villach.at::b13a9ebd-018b-410b-99c5-96631c6bb952" providerId="AD" clId="Web-{390FCC76-4660-4B33-86FD-1521FBFDE22E}" dt="2018-11-18T22:44:23.192" v="65" actId="1076"/>
          <ac:picMkLst>
            <pc:docMk/>
            <pc:sldMk cId="3523703116" sldId="288"/>
            <ac:picMk id="4" creationId="{4CFD84A9-BD76-49C2-9DFB-F967CF12D201}"/>
          </ac:picMkLst>
        </pc:picChg>
        <pc:picChg chg="del">
          <ac:chgData name="WINKLER Christian, 5AHIFS" userId="S::winklerc@edu.htl-villach.at::b13a9ebd-018b-410b-99c5-96631c6bb952" providerId="AD" clId="Web-{390FCC76-4660-4B33-86FD-1521FBFDE22E}" dt="2018-11-18T22:43:33.739" v="55"/>
          <ac:picMkLst>
            <pc:docMk/>
            <pc:sldMk cId="3523703116" sldId="288"/>
            <ac:picMk id="7" creationId="{E5219E48-BF8A-4CCA-9F33-6785DB2B3E5D}"/>
          </ac:picMkLst>
        </pc:picChg>
        <pc:picChg chg="add del mod">
          <ac:chgData name="WINKLER Christian, 5AHIFS" userId="S::winklerc@edu.htl-villach.at::b13a9ebd-018b-410b-99c5-96631c6bb952" providerId="AD" clId="Web-{390FCC76-4660-4B33-86FD-1521FBFDE22E}" dt="2018-11-18T22:44:01.973" v="61"/>
          <ac:picMkLst>
            <pc:docMk/>
            <pc:sldMk cId="3523703116" sldId="288"/>
            <ac:picMk id="8" creationId="{2B80C81E-F656-4F02-8434-2799302AE5A0}"/>
          </ac:picMkLst>
        </pc:picChg>
        <pc:picChg chg="del">
          <ac:chgData name="WINKLER Christian, 5AHIFS" userId="S::winklerc@edu.htl-villach.at::b13a9ebd-018b-410b-99c5-96631c6bb952" providerId="AD" clId="Web-{390FCC76-4660-4B33-86FD-1521FBFDE22E}" dt="2018-11-18T22:43:35.177" v="56"/>
          <ac:picMkLst>
            <pc:docMk/>
            <pc:sldMk cId="3523703116" sldId="288"/>
            <ac:picMk id="9" creationId="{C644E1F0-F534-4598-9A00-12BF1518791D}"/>
          </ac:picMkLst>
        </pc:picChg>
        <pc:picChg chg="add mod">
          <ac:chgData name="WINKLER Christian, 5AHIFS" userId="S::winklerc@edu.htl-villach.at::b13a9ebd-018b-410b-99c5-96631c6bb952" providerId="AD" clId="Web-{390FCC76-4660-4B33-86FD-1521FBFDE22E}" dt="2018-11-18T22:44:59.254" v="72" actId="1076"/>
          <ac:picMkLst>
            <pc:docMk/>
            <pc:sldMk cId="3523703116" sldId="288"/>
            <ac:picMk id="11" creationId="{B8B68D18-DBB9-4CB9-84E4-C29114A7F981}"/>
          </ac:picMkLst>
        </pc:picChg>
        <pc:picChg chg="add mod">
          <ac:chgData name="WINKLER Christian, 5AHIFS" userId="S::winklerc@edu.htl-villach.at::b13a9ebd-018b-410b-99c5-96631c6bb952" providerId="AD" clId="Web-{390FCC76-4660-4B33-86FD-1521FBFDE22E}" dt="2018-11-18T22:44:56.566" v="71" actId="1076"/>
          <ac:picMkLst>
            <pc:docMk/>
            <pc:sldMk cId="3523703116" sldId="288"/>
            <ac:picMk id="13" creationId="{38D3B1B4-65BC-49DF-B89B-F30790627004}"/>
          </ac:picMkLst>
        </pc:picChg>
      </pc:sldChg>
      <pc:sldChg chg="new del">
        <pc:chgData name="WINKLER Christian, 5AHIFS" userId="S::winklerc@edu.htl-villach.at::b13a9ebd-018b-410b-99c5-96631c6bb952" providerId="AD" clId="Web-{390FCC76-4660-4B33-86FD-1521FBFDE22E}" dt="2018-11-18T22:45:39.988" v="74"/>
        <pc:sldMkLst>
          <pc:docMk/>
          <pc:sldMk cId="1177445806" sldId="289"/>
        </pc:sldMkLst>
      </pc:sldChg>
      <pc:sldChg chg="addSp delSp modSp add ord replId">
        <pc:chgData name="WINKLER Christian, 5AHIFS" userId="S::winklerc@edu.htl-villach.at::b13a9ebd-018b-410b-99c5-96631c6bb952" providerId="AD" clId="Web-{390FCC76-4660-4B33-86FD-1521FBFDE22E}" dt="2018-11-18T22:51:09.952" v="137"/>
        <pc:sldMkLst>
          <pc:docMk/>
          <pc:sldMk cId="3025794120" sldId="289"/>
        </pc:sldMkLst>
        <pc:spChg chg="mod">
          <ac:chgData name="WINKLER Christian, 5AHIFS" userId="S::winklerc@edu.htl-villach.at::b13a9ebd-018b-410b-99c5-96631c6bb952" providerId="AD" clId="Web-{390FCC76-4660-4B33-86FD-1521FBFDE22E}" dt="2018-11-18T22:46:01.081" v="84" actId="1076"/>
          <ac:spMkLst>
            <pc:docMk/>
            <pc:sldMk cId="3025794120" sldId="289"/>
            <ac:spMk id="3" creationId="{374BEA72-8F23-48E5-8FA4-5AF314979027}"/>
          </ac:spMkLst>
        </pc:spChg>
        <pc:picChg chg="del">
          <ac:chgData name="WINKLER Christian, 5AHIFS" userId="S::winklerc@edu.htl-villach.at::b13a9ebd-018b-410b-99c5-96631c6bb952" providerId="AD" clId="Web-{390FCC76-4660-4B33-86FD-1521FBFDE22E}" dt="2018-11-18T22:45:54.019" v="80"/>
          <ac:picMkLst>
            <pc:docMk/>
            <pc:sldMk cId="3025794120" sldId="289"/>
            <ac:picMk id="4" creationId="{4CFD84A9-BD76-49C2-9DFB-F967CF12D201}"/>
          </ac:picMkLst>
        </pc:picChg>
        <pc:picChg chg="del">
          <ac:chgData name="WINKLER Christian, 5AHIFS" userId="S::winklerc@edu.htl-villach.at::b13a9ebd-018b-410b-99c5-96631c6bb952" providerId="AD" clId="Web-{390FCC76-4660-4B33-86FD-1521FBFDE22E}" dt="2018-11-18T22:45:54.784" v="81"/>
          <ac:picMkLst>
            <pc:docMk/>
            <pc:sldMk cId="3025794120" sldId="289"/>
            <ac:picMk id="5" creationId="{4E292029-56A7-42A9-90AA-442B5659E699}"/>
          </ac:picMkLst>
        </pc:picChg>
        <pc:picChg chg="add mod">
          <ac:chgData name="WINKLER Christian, 5AHIFS" userId="S::winklerc@edu.htl-villach.at::b13a9ebd-018b-410b-99c5-96631c6bb952" providerId="AD" clId="Web-{390FCC76-4660-4B33-86FD-1521FBFDE22E}" dt="2018-11-18T22:46:32.972" v="89" actId="1076"/>
          <ac:picMkLst>
            <pc:docMk/>
            <pc:sldMk cId="3025794120" sldId="289"/>
            <ac:picMk id="6" creationId="{6327F6EC-DB00-4D46-BA26-1134E9730189}"/>
          </ac:picMkLst>
        </pc:picChg>
        <pc:picChg chg="del">
          <ac:chgData name="WINKLER Christian, 5AHIFS" userId="S::winklerc@edu.htl-villach.at::b13a9ebd-018b-410b-99c5-96631c6bb952" providerId="AD" clId="Web-{390FCC76-4660-4B33-86FD-1521FBFDE22E}" dt="2018-11-18T22:45:56.878" v="83"/>
          <ac:picMkLst>
            <pc:docMk/>
            <pc:sldMk cId="3025794120" sldId="289"/>
            <ac:picMk id="11" creationId="{B8B68D18-DBB9-4CB9-84E4-C29114A7F981}"/>
          </ac:picMkLst>
        </pc:picChg>
        <pc:picChg chg="del">
          <ac:chgData name="WINKLER Christian, 5AHIFS" userId="S::winklerc@edu.htl-villach.at::b13a9ebd-018b-410b-99c5-96631c6bb952" providerId="AD" clId="Web-{390FCC76-4660-4B33-86FD-1521FBFDE22E}" dt="2018-11-18T22:45:56.378" v="82"/>
          <ac:picMkLst>
            <pc:docMk/>
            <pc:sldMk cId="3025794120" sldId="289"/>
            <ac:picMk id="13" creationId="{38D3B1B4-65BC-49DF-B89B-F30790627004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3D5444-F62C-42C3-A75A-D9DBA807730F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A4F617-7A30-41D4-AB86-5D833C98E1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6248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CAA1FA-7B6A-47D2-8D61-F225D71B51FF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9A179D-2D27-49E2-B022-8EDDA2EFE6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603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i="1" dirty="0">
                <a:latin typeface="Arial" pitchFamily="34" charset="0"/>
                <a:cs typeface="Arial" pitchFamily="34" charset="0"/>
              </a:rPr>
              <a:t>To change the  image on this slide, select the picture and delete it. Then click the Pictures icon in the placeholder to insert your own image.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A179D-2D27-49E2-B022-8EDDA2EFE68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225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i="1" dirty="0">
                <a:latin typeface="Arial" pitchFamily="34" charset="0"/>
                <a:cs typeface="Arial" pitchFamily="34" charset="0"/>
              </a:rPr>
              <a:t>To change the  image on this slide, select the picture and delete it. Then click the Pictures icon in the placeholder to insert your own image.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A179D-2D27-49E2-B022-8EDDA2EFE68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714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 noChangeArrowheads="1"/>
          </p:cNvSpPr>
          <p:nvPr/>
        </p:nvSpPr>
        <p:spPr bwMode="white">
          <a:xfrm>
            <a:off x="8429022" y="0"/>
            <a:ext cx="3762978" cy="6858000"/>
          </a:xfrm>
          <a:custGeom>
            <a:avLst/>
            <a:gdLst>
              <a:gd name="connsiteX0" fmla="*/ 0 w 3762978"/>
              <a:gd name="connsiteY0" fmla="*/ 0 h 6858000"/>
              <a:gd name="connsiteX1" fmla="*/ 3762978 w 3762978"/>
              <a:gd name="connsiteY1" fmla="*/ 0 h 6858000"/>
              <a:gd name="connsiteX2" fmla="*/ 3762978 w 3762978"/>
              <a:gd name="connsiteY2" fmla="*/ 6858000 h 6858000"/>
              <a:gd name="connsiteX3" fmla="*/ 338667 w 3762978"/>
              <a:gd name="connsiteY3" fmla="*/ 6858000 h 6858000"/>
              <a:gd name="connsiteX4" fmla="*/ 1189567 w 3762978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62978" h="6858000">
                <a:moveTo>
                  <a:pt x="0" y="0"/>
                </a:moveTo>
                <a:lnTo>
                  <a:pt x="3762978" y="0"/>
                </a:lnTo>
                <a:lnTo>
                  <a:pt x="3762978" y="6858000"/>
                </a:lnTo>
                <a:lnTo>
                  <a:pt x="338667" y="6858000"/>
                </a:lnTo>
                <a:lnTo>
                  <a:pt x="1189567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1800"/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8145385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7950653" y="0"/>
            <a:ext cx="1528232" cy="6858000"/>
          </a:xfrm>
          <a:custGeom>
            <a:avLst/>
            <a:gdLst/>
            <a:ahLst/>
            <a:cxnLst/>
            <a:rect l="l" t="t" r="r" b="b"/>
            <a:pathLst>
              <a:path w="1146174" h="6858000">
                <a:moveTo>
                  <a:pt x="0" y="0"/>
                </a:moveTo>
                <a:lnTo>
                  <a:pt x="253999" y="0"/>
                </a:lnTo>
                <a:lnTo>
                  <a:pt x="1146174" y="4337050"/>
                </a:lnTo>
                <a:lnTo>
                  <a:pt x="51117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1778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0" y="1873584"/>
            <a:ext cx="6400800" cy="256032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4572000"/>
            <a:ext cx="6400800" cy="1600200"/>
          </a:xfrm>
        </p:spPr>
        <p:txBody>
          <a:bodyPr/>
          <a:lstStyle>
            <a:lvl1pPr marL="0" indent="0" algn="l">
              <a:spcBef>
                <a:spcPts val="120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1258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724400" y="1828801"/>
            <a:ext cx="6172200" cy="4343400"/>
          </a:xfrm>
        </p:spPr>
        <p:txBody>
          <a:bodyPr tIns="2743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0" y="1828800"/>
            <a:ext cx="3017520" cy="4343400"/>
          </a:xfrm>
        </p:spPr>
        <p:txBody>
          <a:bodyPr anchor="ctr"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FBEA11-AF55-4B88-9733-898280EC73BD}"/>
              </a:ext>
            </a:extLst>
          </p:cNvPr>
          <p:cNvSpPr txBox="1"/>
          <p:nvPr userDrawn="1"/>
        </p:nvSpPr>
        <p:spPr>
          <a:xfrm>
            <a:off x="153824" y="6432017"/>
            <a:ext cx="32644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enome Thin" panose="00000300000000000000" pitchFamily="50" charset="0"/>
              </a:rPr>
              <a:t>By </a:t>
            </a:r>
            <a:r>
              <a:rPr lang="en-US" sz="1200" dirty="0" err="1">
                <a:latin typeface="Genome Thin" panose="00000300000000000000" pitchFamily="50" charset="0"/>
              </a:rPr>
              <a:t>Berisa</a:t>
            </a:r>
            <a:r>
              <a:rPr lang="en-US" sz="1200" dirty="0">
                <a:latin typeface="Genome Thin" panose="00000300000000000000" pitchFamily="50" charset="0"/>
              </a:rPr>
              <a:t>, </a:t>
            </a:r>
            <a:r>
              <a:rPr lang="en-US" sz="1200" dirty="0" err="1">
                <a:latin typeface="Genome Thin" panose="00000300000000000000" pitchFamily="50" charset="0"/>
              </a:rPr>
              <a:t>Blaschke</a:t>
            </a:r>
            <a:r>
              <a:rPr lang="en-US" sz="1200" dirty="0">
                <a:latin typeface="Genome Thin" panose="00000300000000000000" pitchFamily="50" charset="0"/>
              </a:rPr>
              <a:t>, </a:t>
            </a:r>
            <a:r>
              <a:rPr lang="en-US" sz="1200" dirty="0" err="1">
                <a:latin typeface="Genome Thin" panose="00000300000000000000" pitchFamily="50" charset="0"/>
              </a:rPr>
              <a:t>Judth</a:t>
            </a:r>
            <a:r>
              <a:rPr lang="en-US" sz="1200" dirty="0">
                <a:latin typeface="Genome Thin" panose="00000300000000000000" pitchFamily="50" charset="0"/>
              </a:rPr>
              <a:t> and Winkler</a:t>
            </a:r>
            <a:endParaRPr lang="en-AT" sz="1200" dirty="0">
              <a:latin typeface="Genome Thin" panose="00000300000000000000" pitchFamily="50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9D31312-8ED3-4027-AA09-40E00C39A25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34704" y="66908"/>
            <a:ext cx="4557296" cy="123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5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1295400" y="5257800"/>
            <a:ext cx="457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6324599" y="5257800"/>
            <a:ext cx="457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295400" y="5257800"/>
            <a:ext cx="4572000" cy="548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Rectangle 11"/>
          <p:cNvSpPr/>
          <p:nvPr/>
        </p:nvSpPr>
        <p:spPr>
          <a:xfrm>
            <a:off x="6324599" y="5257800"/>
            <a:ext cx="4572000" cy="548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298448" y="1828801"/>
            <a:ext cx="4572000" cy="3428999"/>
          </a:xfrm>
        </p:spPr>
        <p:txBody>
          <a:bodyPr tIns="2743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invGray">
          <a:xfrm>
            <a:off x="1371273" y="5333098"/>
            <a:ext cx="4420252" cy="839102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3"/>
          </p:nvPr>
        </p:nvSpPr>
        <p:spPr>
          <a:xfrm>
            <a:off x="6324600" y="1828801"/>
            <a:ext cx="4572000" cy="3428999"/>
          </a:xfrm>
        </p:spPr>
        <p:txBody>
          <a:bodyPr tIns="2743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4"/>
          </p:nvPr>
        </p:nvSpPr>
        <p:spPr bwMode="invGray">
          <a:xfrm>
            <a:off x="6412954" y="5333098"/>
            <a:ext cx="4420252" cy="839102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6790D0C-64BA-43AD-8AC5-6E871107B4B8}"/>
              </a:ext>
            </a:extLst>
          </p:cNvPr>
          <p:cNvSpPr txBox="1"/>
          <p:nvPr userDrawn="1"/>
        </p:nvSpPr>
        <p:spPr>
          <a:xfrm>
            <a:off x="153824" y="6432017"/>
            <a:ext cx="32644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enome Thin" panose="00000300000000000000" pitchFamily="50" charset="0"/>
              </a:rPr>
              <a:t>By </a:t>
            </a:r>
            <a:r>
              <a:rPr lang="en-US" sz="1200" dirty="0" err="1">
                <a:latin typeface="Genome Thin" panose="00000300000000000000" pitchFamily="50" charset="0"/>
              </a:rPr>
              <a:t>Berisa</a:t>
            </a:r>
            <a:r>
              <a:rPr lang="en-US" sz="1200" dirty="0">
                <a:latin typeface="Genome Thin" panose="00000300000000000000" pitchFamily="50" charset="0"/>
              </a:rPr>
              <a:t>, </a:t>
            </a:r>
            <a:r>
              <a:rPr lang="en-US" sz="1200" dirty="0" err="1">
                <a:latin typeface="Genome Thin" panose="00000300000000000000" pitchFamily="50" charset="0"/>
              </a:rPr>
              <a:t>Blaschke</a:t>
            </a:r>
            <a:r>
              <a:rPr lang="en-US" sz="1200" dirty="0">
                <a:latin typeface="Genome Thin" panose="00000300000000000000" pitchFamily="50" charset="0"/>
              </a:rPr>
              <a:t>, </a:t>
            </a:r>
            <a:r>
              <a:rPr lang="en-US" sz="1200" dirty="0" err="1">
                <a:latin typeface="Genome Thin" panose="00000300000000000000" pitchFamily="50" charset="0"/>
              </a:rPr>
              <a:t>Judth</a:t>
            </a:r>
            <a:r>
              <a:rPr lang="en-US" sz="1200" dirty="0">
                <a:latin typeface="Genome Thin" panose="00000300000000000000" pitchFamily="50" charset="0"/>
              </a:rPr>
              <a:t> and Winkler</a:t>
            </a:r>
            <a:endParaRPr lang="en-AT" sz="1200" dirty="0">
              <a:latin typeface="Genome Thin" panose="00000300000000000000" pitchFamily="50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E78A1B1-5661-4476-A34B-5583943744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34704" y="66908"/>
            <a:ext cx="4557296" cy="123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010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9564C7-8306-4E87-BF37-C447C1FCFFDB}"/>
              </a:ext>
            </a:extLst>
          </p:cNvPr>
          <p:cNvSpPr txBox="1"/>
          <p:nvPr userDrawn="1"/>
        </p:nvSpPr>
        <p:spPr>
          <a:xfrm>
            <a:off x="153824" y="6432017"/>
            <a:ext cx="32644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enome Thin" panose="00000300000000000000" pitchFamily="50" charset="0"/>
              </a:rPr>
              <a:t>By </a:t>
            </a:r>
            <a:r>
              <a:rPr lang="en-US" sz="1200" dirty="0" err="1">
                <a:latin typeface="Genome Thin" panose="00000300000000000000" pitchFamily="50" charset="0"/>
              </a:rPr>
              <a:t>Berisa</a:t>
            </a:r>
            <a:r>
              <a:rPr lang="en-US" sz="1200" dirty="0">
                <a:latin typeface="Genome Thin" panose="00000300000000000000" pitchFamily="50" charset="0"/>
              </a:rPr>
              <a:t>, </a:t>
            </a:r>
            <a:r>
              <a:rPr lang="en-US" sz="1200" dirty="0" err="1">
                <a:latin typeface="Genome Thin" panose="00000300000000000000" pitchFamily="50" charset="0"/>
              </a:rPr>
              <a:t>Blaschke</a:t>
            </a:r>
            <a:r>
              <a:rPr lang="en-US" sz="1200" dirty="0">
                <a:latin typeface="Genome Thin" panose="00000300000000000000" pitchFamily="50" charset="0"/>
              </a:rPr>
              <a:t>, </a:t>
            </a:r>
            <a:r>
              <a:rPr lang="en-US" sz="1200" dirty="0" err="1">
                <a:latin typeface="Genome Thin" panose="00000300000000000000" pitchFamily="50" charset="0"/>
              </a:rPr>
              <a:t>Judth</a:t>
            </a:r>
            <a:r>
              <a:rPr lang="en-US" sz="1200" dirty="0">
                <a:latin typeface="Genome Thin" panose="00000300000000000000" pitchFamily="50" charset="0"/>
              </a:rPr>
              <a:t> and Winkler</a:t>
            </a:r>
            <a:endParaRPr lang="en-AT" sz="1200" dirty="0">
              <a:latin typeface="Genome Thin" panose="00000300000000000000" pitchFamily="50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45D7365-23F0-4329-9CF3-AE7E5C66E8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34704" y="66908"/>
            <a:ext cx="4557296" cy="123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94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 rot="5400000">
            <a:off x="7562850" y="2228850"/>
            <a:ext cx="6858000" cy="2400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rot="5400000">
            <a:off x="6331230" y="3387909"/>
            <a:ext cx="6858000" cy="8218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 rot="5400000">
            <a:off x="6251613" y="3387909"/>
            <a:ext cx="6858000" cy="821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71318" y="685800"/>
            <a:ext cx="1033272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685800"/>
            <a:ext cx="7976754" cy="54864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7F8E3F6-DE14-48B2-B2BC-6FABA9630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F67F7A-26FC-418E-B2A3-F356CF97179B}"/>
              </a:ext>
            </a:extLst>
          </p:cNvPr>
          <p:cNvSpPr txBox="1"/>
          <p:nvPr userDrawn="1"/>
        </p:nvSpPr>
        <p:spPr>
          <a:xfrm>
            <a:off x="153824" y="6432017"/>
            <a:ext cx="32644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enome Thin" panose="00000300000000000000" pitchFamily="50" charset="0"/>
              </a:rPr>
              <a:t>By </a:t>
            </a:r>
            <a:r>
              <a:rPr lang="en-US" sz="1200" dirty="0" err="1">
                <a:latin typeface="Genome Thin" panose="00000300000000000000" pitchFamily="50" charset="0"/>
              </a:rPr>
              <a:t>Berisa</a:t>
            </a:r>
            <a:r>
              <a:rPr lang="en-US" sz="1200" dirty="0">
                <a:latin typeface="Genome Thin" panose="00000300000000000000" pitchFamily="50" charset="0"/>
              </a:rPr>
              <a:t>, </a:t>
            </a:r>
            <a:r>
              <a:rPr lang="en-US" sz="1200" dirty="0" err="1">
                <a:latin typeface="Genome Thin" panose="00000300000000000000" pitchFamily="50" charset="0"/>
              </a:rPr>
              <a:t>Blaschke</a:t>
            </a:r>
            <a:r>
              <a:rPr lang="en-US" sz="1200" dirty="0">
                <a:latin typeface="Genome Thin" panose="00000300000000000000" pitchFamily="50" charset="0"/>
              </a:rPr>
              <a:t>, </a:t>
            </a:r>
            <a:r>
              <a:rPr lang="en-US" sz="1200" dirty="0" err="1">
                <a:latin typeface="Genome Thin" panose="00000300000000000000" pitchFamily="50" charset="0"/>
              </a:rPr>
              <a:t>Judth</a:t>
            </a:r>
            <a:r>
              <a:rPr lang="en-US" sz="1200" dirty="0">
                <a:latin typeface="Genome Thin" panose="00000300000000000000" pitchFamily="50" charset="0"/>
              </a:rPr>
              <a:t> and Winkler</a:t>
            </a:r>
            <a:endParaRPr lang="en-AT" sz="1200" dirty="0">
              <a:latin typeface="Genome Thin" panose="000003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4110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Berisa</a:t>
            </a:r>
            <a:r>
              <a:rPr lang="en-US" dirty="0"/>
              <a:t>, </a:t>
            </a:r>
            <a:r>
              <a:rPr lang="en-US" dirty="0" err="1"/>
              <a:t>Blaschke</a:t>
            </a:r>
            <a:r>
              <a:rPr lang="en-US" dirty="0"/>
              <a:t>, </a:t>
            </a:r>
            <a:r>
              <a:rPr lang="en-US" dirty="0" err="1"/>
              <a:t>Judth</a:t>
            </a:r>
            <a:r>
              <a:rPr lang="en-US" dirty="0"/>
              <a:t>, Winkler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11/19/2018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B0E095-123B-4E37-A962-3A947A40AB8E}"/>
              </a:ext>
            </a:extLst>
          </p:cNvPr>
          <p:cNvSpPr txBox="1"/>
          <p:nvPr userDrawn="1"/>
        </p:nvSpPr>
        <p:spPr>
          <a:xfrm>
            <a:off x="153824" y="6432017"/>
            <a:ext cx="32644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enome Thin" panose="00000300000000000000" pitchFamily="50" charset="0"/>
              </a:rPr>
              <a:t>By </a:t>
            </a:r>
            <a:r>
              <a:rPr lang="en-US" sz="1200" dirty="0" err="1">
                <a:latin typeface="Genome Thin" panose="00000300000000000000" pitchFamily="50" charset="0"/>
              </a:rPr>
              <a:t>Berisa</a:t>
            </a:r>
            <a:r>
              <a:rPr lang="en-US" sz="1200" dirty="0">
                <a:latin typeface="Genome Thin" panose="00000300000000000000" pitchFamily="50" charset="0"/>
              </a:rPr>
              <a:t>, </a:t>
            </a:r>
            <a:r>
              <a:rPr lang="en-US" sz="1200" dirty="0" err="1">
                <a:latin typeface="Genome Thin" panose="00000300000000000000" pitchFamily="50" charset="0"/>
              </a:rPr>
              <a:t>Blaschke</a:t>
            </a:r>
            <a:r>
              <a:rPr lang="en-US" sz="1200" dirty="0">
                <a:latin typeface="Genome Thin" panose="00000300000000000000" pitchFamily="50" charset="0"/>
              </a:rPr>
              <a:t>, </a:t>
            </a:r>
            <a:r>
              <a:rPr lang="en-US" sz="1200" dirty="0" err="1">
                <a:latin typeface="Genome Thin" panose="00000300000000000000" pitchFamily="50" charset="0"/>
              </a:rPr>
              <a:t>Judth</a:t>
            </a:r>
            <a:r>
              <a:rPr lang="en-US" sz="1200" dirty="0">
                <a:latin typeface="Genome Thin" panose="00000300000000000000" pitchFamily="50" charset="0"/>
              </a:rPr>
              <a:t> and Winkler</a:t>
            </a:r>
            <a:endParaRPr lang="en-AT" sz="1200" dirty="0">
              <a:latin typeface="Genome Thin" panose="00000300000000000000" pitchFamily="50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E052B0F-5B4D-48D2-9652-C22D9A2ADE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34704" y="66908"/>
            <a:ext cx="4557296" cy="123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18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5"/>
          <p:cNvSpPr>
            <a:spLocks noChangeArrowheads="1"/>
          </p:cNvSpPr>
          <p:nvPr/>
        </p:nvSpPr>
        <p:spPr bwMode="white">
          <a:xfrm>
            <a:off x="6540503" y="0"/>
            <a:ext cx="5651496" cy="6858000"/>
          </a:xfrm>
          <a:custGeom>
            <a:avLst/>
            <a:gdLst/>
            <a:ahLst/>
            <a:cxnLst/>
            <a:rect l="l" t="t" r="r" b="b"/>
            <a:pathLst>
              <a:path w="4238622" h="6858000">
                <a:moveTo>
                  <a:pt x="0" y="0"/>
                </a:moveTo>
                <a:lnTo>
                  <a:pt x="4086222" y="0"/>
                </a:lnTo>
                <a:lnTo>
                  <a:pt x="4237035" y="0"/>
                </a:lnTo>
                <a:lnTo>
                  <a:pt x="4238622" y="0"/>
                </a:lnTo>
                <a:lnTo>
                  <a:pt x="4238622" y="6858000"/>
                </a:lnTo>
                <a:lnTo>
                  <a:pt x="4237035" y="6858000"/>
                </a:lnTo>
                <a:lnTo>
                  <a:pt x="4086222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6256868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6062136" y="0"/>
            <a:ext cx="1528232" cy="6858000"/>
          </a:xfrm>
          <a:custGeom>
            <a:avLst/>
            <a:gdLst/>
            <a:ahLst/>
            <a:cxnLst/>
            <a:rect l="l" t="t" r="r" b="b"/>
            <a:pathLst>
              <a:path w="1146174" h="6858000">
                <a:moveTo>
                  <a:pt x="0" y="0"/>
                </a:moveTo>
                <a:lnTo>
                  <a:pt x="253999" y="0"/>
                </a:lnTo>
                <a:lnTo>
                  <a:pt x="1146174" y="4337050"/>
                </a:lnTo>
                <a:lnTo>
                  <a:pt x="51117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1778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1" y="1873584"/>
            <a:ext cx="5120640" cy="256032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 descr="An empty placeholder to add an image. Click on the placeholder and select the image that you wish to add"/>
          <p:cNvSpPr>
            <a:spLocks noGrp="1"/>
          </p:cNvSpPr>
          <p:nvPr>
            <p:ph type="pic" sz="quarter" idx="10"/>
          </p:nvPr>
        </p:nvSpPr>
        <p:spPr>
          <a:xfrm>
            <a:off x="6743703" y="0"/>
            <a:ext cx="5448297" cy="6858000"/>
          </a:xfrm>
          <a:custGeom>
            <a:avLst/>
            <a:gdLst>
              <a:gd name="connsiteX0" fmla="*/ 0 w 5448297"/>
              <a:gd name="connsiteY0" fmla="*/ 0 h 6858000"/>
              <a:gd name="connsiteX1" fmla="*/ 5448297 w 5448297"/>
              <a:gd name="connsiteY1" fmla="*/ 0 h 6858000"/>
              <a:gd name="connsiteX2" fmla="*/ 5448297 w 5448297"/>
              <a:gd name="connsiteY2" fmla="*/ 6858000 h 6858000"/>
              <a:gd name="connsiteX3" fmla="*/ 338667 w 5448297"/>
              <a:gd name="connsiteY3" fmla="*/ 6858000 h 6858000"/>
              <a:gd name="connsiteX4" fmla="*/ 1185333 w 5448297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8297" h="6858000">
                <a:moveTo>
                  <a:pt x="0" y="0"/>
                </a:moveTo>
                <a:lnTo>
                  <a:pt x="5448297" y="0"/>
                </a:lnTo>
                <a:lnTo>
                  <a:pt x="5448297" y="6858000"/>
                </a:lnTo>
                <a:lnTo>
                  <a:pt x="338667" y="6858000"/>
                </a:lnTo>
                <a:lnTo>
                  <a:pt x="1185333" y="4337050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 tIns="36576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1" y="4572000"/>
            <a:ext cx="5120640" cy="1600200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40281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ChangeArrowheads="1"/>
          </p:cNvSpPr>
          <p:nvPr/>
        </p:nvSpPr>
        <p:spPr bwMode="white">
          <a:xfrm>
            <a:off x="9622368" y="0"/>
            <a:ext cx="2569632" cy="6858000"/>
          </a:xfrm>
          <a:custGeom>
            <a:avLst/>
            <a:gdLst/>
            <a:ahLst/>
            <a:cxnLst/>
            <a:rect l="l" t="t" r="r" b="b"/>
            <a:pathLst>
              <a:path w="1927224" h="6858000">
                <a:moveTo>
                  <a:pt x="0" y="0"/>
                </a:moveTo>
                <a:lnTo>
                  <a:pt x="1927224" y="0"/>
                </a:lnTo>
                <a:lnTo>
                  <a:pt x="192722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9237132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016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9173633" y="0"/>
            <a:ext cx="1460499" cy="6858000"/>
          </a:xfrm>
          <a:custGeom>
            <a:avLst/>
            <a:gdLst/>
            <a:ahLst/>
            <a:cxnLst/>
            <a:rect l="l" t="t" r="r" b="b"/>
            <a:pathLst>
              <a:path w="1095374" h="6858000">
                <a:moveTo>
                  <a:pt x="0" y="0"/>
                </a:moveTo>
                <a:lnTo>
                  <a:pt x="203199" y="0"/>
                </a:lnTo>
                <a:lnTo>
                  <a:pt x="1095374" y="4337050"/>
                </a:lnTo>
                <a:lnTo>
                  <a:pt x="460374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016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10" name="Freeform 7"/>
          <p:cNvSpPr>
            <a:spLocks/>
          </p:cNvSpPr>
          <p:nvPr/>
        </p:nvSpPr>
        <p:spPr bwMode="auto">
          <a:xfrm>
            <a:off x="9173633" y="0"/>
            <a:ext cx="1460499" cy="6858000"/>
          </a:xfrm>
          <a:custGeom>
            <a:avLst/>
            <a:gdLst/>
            <a:ahLst/>
            <a:cxnLst/>
            <a:rect l="l" t="t" r="r" b="b"/>
            <a:pathLst>
              <a:path w="1095374" h="6858000">
                <a:moveTo>
                  <a:pt x="0" y="0"/>
                </a:moveTo>
                <a:lnTo>
                  <a:pt x="203199" y="0"/>
                </a:lnTo>
                <a:lnTo>
                  <a:pt x="1095374" y="4337050"/>
                </a:lnTo>
                <a:lnTo>
                  <a:pt x="460374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8" y="2914650"/>
            <a:ext cx="8046720" cy="1557338"/>
          </a:xfrm>
        </p:spPr>
        <p:txBody>
          <a:bodyPr anchor="b">
            <a:normAutofit/>
          </a:bodyPr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398" y="4589463"/>
            <a:ext cx="8046718" cy="1011237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C830BB-432B-4496-A163-2929AE96CE84}"/>
              </a:ext>
            </a:extLst>
          </p:cNvPr>
          <p:cNvSpPr txBox="1"/>
          <p:nvPr userDrawn="1"/>
        </p:nvSpPr>
        <p:spPr>
          <a:xfrm>
            <a:off x="153824" y="6432017"/>
            <a:ext cx="32644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enome Thin" panose="00000300000000000000" pitchFamily="50" charset="0"/>
              </a:rPr>
              <a:t>By </a:t>
            </a:r>
            <a:r>
              <a:rPr lang="en-US" sz="1200" dirty="0" err="1">
                <a:latin typeface="Genome Thin" panose="00000300000000000000" pitchFamily="50" charset="0"/>
              </a:rPr>
              <a:t>Berisa</a:t>
            </a:r>
            <a:r>
              <a:rPr lang="en-US" sz="1200" dirty="0">
                <a:latin typeface="Genome Thin" panose="00000300000000000000" pitchFamily="50" charset="0"/>
              </a:rPr>
              <a:t>, </a:t>
            </a:r>
            <a:r>
              <a:rPr lang="en-US" sz="1200" dirty="0" err="1">
                <a:latin typeface="Genome Thin" panose="00000300000000000000" pitchFamily="50" charset="0"/>
              </a:rPr>
              <a:t>Blaschke</a:t>
            </a:r>
            <a:r>
              <a:rPr lang="en-US" sz="1200" dirty="0">
                <a:latin typeface="Genome Thin" panose="00000300000000000000" pitchFamily="50" charset="0"/>
              </a:rPr>
              <a:t>, </a:t>
            </a:r>
            <a:r>
              <a:rPr lang="en-US" sz="1200" dirty="0" err="1">
                <a:latin typeface="Genome Thin" panose="00000300000000000000" pitchFamily="50" charset="0"/>
              </a:rPr>
              <a:t>Judth</a:t>
            </a:r>
            <a:r>
              <a:rPr lang="en-US" sz="1200" dirty="0">
                <a:latin typeface="Genome Thin" panose="00000300000000000000" pitchFamily="50" charset="0"/>
              </a:rPr>
              <a:t> and Winkler</a:t>
            </a:r>
            <a:endParaRPr lang="en-AT" sz="1200" dirty="0">
              <a:latin typeface="Genome Thin" panose="000003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964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8799"/>
            <a:ext cx="4572000" cy="43434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92991" y="6383381"/>
            <a:ext cx="6243203" cy="27432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err="1"/>
              <a:t>Berisa</a:t>
            </a:r>
            <a:r>
              <a:rPr lang="en-US" dirty="0"/>
              <a:t>, </a:t>
            </a:r>
            <a:r>
              <a:rPr lang="en-US" dirty="0" err="1"/>
              <a:t>Blaschke</a:t>
            </a:r>
            <a:r>
              <a:rPr lang="en-US" dirty="0"/>
              <a:t>, </a:t>
            </a:r>
            <a:r>
              <a:rPr lang="en-US" dirty="0" err="1"/>
              <a:t>Judth</a:t>
            </a:r>
            <a:r>
              <a:rPr lang="en-US" dirty="0"/>
              <a:t>, Winkler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25967A-BC8F-425A-9A1E-BBD5F5E24AB5}"/>
              </a:ext>
            </a:extLst>
          </p:cNvPr>
          <p:cNvSpPr txBox="1"/>
          <p:nvPr userDrawn="1"/>
        </p:nvSpPr>
        <p:spPr>
          <a:xfrm>
            <a:off x="153824" y="6432017"/>
            <a:ext cx="32644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enome Thin" panose="00000300000000000000" pitchFamily="50" charset="0"/>
              </a:rPr>
              <a:t>By </a:t>
            </a:r>
            <a:r>
              <a:rPr lang="en-US" sz="1200" dirty="0" err="1">
                <a:latin typeface="Genome Thin" panose="00000300000000000000" pitchFamily="50" charset="0"/>
              </a:rPr>
              <a:t>Berisa</a:t>
            </a:r>
            <a:r>
              <a:rPr lang="en-US" sz="1200" dirty="0">
                <a:latin typeface="Genome Thin" panose="00000300000000000000" pitchFamily="50" charset="0"/>
              </a:rPr>
              <a:t>, </a:t>
            </a:r>
            <a:r>
              <a:rPr lang="en-US" sz="1200" dirty="0" err="1">
                <a:latin typeface="Genome Thin" panose="00000300000000000000" pitchFamily="50" charset="0"/>
              </a:rPr>
              <a:t>Blaschke</a:t>
            </a:r>
            <a:r>
              <a:rPr lang="en-US" sz="1200" dirty="0">
                <a:latin typeface="Genome Thin" panose="00000300000000000000" pitchFamily="50" charset="0"/>
              </a:rPr>
              <a:t>, </a:t>
            </a:r>
            <a:r>
              <a:rPr lang="en-US" sz="1200" dirty="0" err="1">
                <a:latin typeface="Genome Thin" panose="00000300000000000000" pitchFamily="50" charset="0"/>
              </a:rPr>
              <a:t>Judth</a:t>
            </a:r>
            <a:r>
              <a:rPr lang="en-US" sz="1200" dirty="0">
                <a:latin typeface="Genome Thin" panose="00000300000000000000" pitchFamily="50" charset="0"/>
              </a:rPr>
              <a:t> and Winkler</a:t>
            </a:r>
            <a:endParaRPr lang="en-AT" sz="1200" dirty="0">
              <a:latin typeface="Genome Thin" panose="00000300000000000000" pitchFamily="50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E429EB5-A8DA-408E-BA5B-3D87C7F14E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34704" y="66908"/>
            <a:ext cx="4557296" cy="123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206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572000" cy="850392"/>
          </a:xfrm>
        </p:spPr>
        <p:txBody>
          <a:bodyPr anchor="ctr">
            <a:normAutofit/>
          </a:bodyPr>
          <a:lstStyle>
            <a:lvl1pPr marL="0" indent="0">
              <a:buNone/>
              <a:defRPr sz="2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705100"/>
            <a:ext cx="4572000" cy="34671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28800"/>
            <a:ext cx="4572000" cy="847725"/>
          </a:xfrm>
        </p:spPr>
        <p:txBody>
          <a:bodyPr anchor="ctr">
            <a:normAutofit/>
          </a:bodyPr>
          <a:lstStyle>
            <a:lvl1pPr marL="0" indent="0">
              <a:buNone/>
              <a:defRPr sz="2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705100"/>
            <a:ext cx="4572000" cy="34671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355154-F6FF-4ACE-B33F-07143605E8BC}"/>
              </a:ext>
            </a:extLst>
          </p:cNvPr>
          <p:cNvSpPr txBox="1"/>
          <p:nvPr userDrawn="1"/>
        </p:nvSpPr>
        <p:spPr>
          <a:xfrm>
            <a:off x="153824" y="6432017"/>
            <a:ext cx="32644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enome Thin" panose="00000300000000000000" pitchFamily="50" charset="0"/>
              </a:rPr>
              <a:t>By </a:t>
            </a:r>
            <a:r>
              <a:rPr lang="en-US" sz="1200" dirty="0" err="1">
                <a:latin typeface="Genome Thin" panose="00000300000000000000" pitchFamily="50" charset="0"/>
              </a:rPr>
              <a:t>Berisa</a:t>
            </a:r>
            <a:r>
              <a:rPr lang="en-US" sz="1200" dirty="0">
                <a:latin typeface="Genome Thin" panose="00000300000000000000" pitchFamily="50" charset="0"/>
              </a:rPr>
              <a:t>, </a:t>
            </a:r>
            <a:r>
              <a:rPr lang="en-US" sz="1200" dirty="0" err="1">
                <a:latin typeface="Genome Thin" panose="00000300000000000000" pitchFamily="50" charset="0"/>
              </a:rPr>
              <a:t>Blaschke</a:t>
            </a:r>
            <a:r>
              <a:rPr lang="en-US" sz="1200" dirty="0">
                <a:latin typeface="Genome Thin" panose="00000300000000000000" pitchFamily="50" charset="0"/>
              </a:rPr>
              <a:t>, </a:t>
            </a:r>
            <a:r>
              <a:rPr lang="en-US" sz="1200" dirty="0" err="1">
                <a:latin typeface="Genome Thin" panose="00000300000000000000" pitchFamily="50" charset="0"/>
              </a:rPr>
              <a:t>Judth</a:t>
            </a:r>
            <a:r>
              <a:rPr lang="en-US" sz="1200" dirty="0">
                <a:latin typeface="Genome Thin" panose="00000300000000000000" pitchFamily="50" charset="0"/>
              </a:rPr>
              <a:t> and Winkler</a:t>
            </a:r>
            <a:endParaRPr lang="en-AT" sz="1200" dirty="0">
              <a:latin typeface="Genome Thin" panose="00000300000000000000" pitchFamily="50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651E02E-2B39-44FA-8197-C54515521A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34704" y="66908"/>
            <a:ext cx="4557296" cy="123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360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2248EE-1224-4C78-8C22-C87B3A225540}"/>
              </a:ext>
            </a:extLst>
          </p:cNvPr>
          <p:cNvSpPr txBox="1"/>
          <p:nvPr userDrawn="1"/>
        </p:nvSpPr>
        <p:spPr>
          <a:xfrm>
            <a:off x="153824" y="6432017"/>
            <a:ext cx="32644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enome Thin" panose="00000300000000000000" pitchFamily="50" charset="0"/>
              </a:rPr>
              <a:t>By </a:t>
            </a:r>
            <a:r>
              <a:rPr lang="en-US" sz="1200" dirty="0" err="1">
                <a:latin typeface="Genome Thin" panose="00000300000000000000" pitchFamily="50" charset="0"/>
              </a:rPr>
              <a:t>Berisa</a:t>
            </a:r>
            <a:r>
              <a:rPr lang="en-US" sz="1200" dirty="0">
                <a:latin typeface="Genome Thin" panose="00000300000000000000" pitchFamily="50" charset="0"/>
              </a:rPr>
              <a:t>, </a:t>
            </a:r>
            <a:r>
              <a:rPr lang="en-US" sz="1200" dirty="0" err="1">
                <a:latin typeface="Genome Thin" panose="00000300000000000000" pitchFamily="50" charset="0"/>
              </a:rPr>
              <a:t>Blaschke</a:t>
            </a:r>
            <a:r>
              <a:rPr lang="en-US" sz="1200" dirty="0">
                <a:latin typeface="Genome Thin" panose="00000300000000000000" pitchFamily="50" charset="0"/>
              </a:rPr>
              <a:t>, </a:t>
            </a:r>
            <a:r>
              <a:rPr lang="en-US" sz="1200" dirty="0" err="1">
                <a:latin typeface="Genome Thin" panose="00000300000000000000" pitchFamily="50" charset="0"/>
              </a:rPr>
              <a:t>Judth</a:t>
            </a:r>
            <a:r>
              <a:rPr lang="en-US" sz="1200" dirty="0">
                <a:latin typeface="Genome Thin" panose="00000300000000000000" pitchFamily="50" charset="0"/>
              </a:rPr>
              <a:t> and Winkler</a:t>
            </a:r>
            <a:endParaRPr lang="en-AT" sz="1200" dirty="0">
              <a:latin typeface="Genome Thin" panose="00000300000000000000" pitchFamily="50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71DF945-6CBB-4925-8542-3406C5B162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34704" y="66908"/>
            <a:ext cx="4557296" cy="123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337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2CF1EC-FAEB-4F51-9727-05DD48890989}"/>
              </a:ext>
            </a:extLst>
          </p:cNvPr>
          <p:cNvSpPr txBox="1"/>
          <p:nvPr userDrawn="1"/>
        </p:nvSpPr>
        <p:spPr>
          <a:xfrm>
            <a:off x="153824" y="6432017"/>
            <a:ext cx="32644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enome Thin" panose="00000300000000000000" pitchFamily="50" charset="0"/>
              </a:rPr>
              <a:t>By </a:t>
            </a:r>
            <a:r>
              <a:rPr lang="en-US" sz="1200" dirty="0" err="1">
                <a:latin typeface="Genome Thin" panose="00000300000000000000" pitchFamily="50" charset="0"/>
              </a:rPr>
              <a:t>Berisa</a:t>
            </a:r>
            <a:r>
              <a:rPr lang="en-US" sz="1200" dirty="0">
                <a:latin typeface="Genome Thin" panose="00000300000000000000" pitchFamily="50" charset="0"/>
              </a:rPr>
              <a:t>, </a:t>
            </a:r>
            <a:r>
              <a:rPr lang="en-US" sz="1200" dirty="0" err="1">
                <a:latin typeface="Genome Thin" panose="00000300000000000000" pitchFamily="50" charset="0"/>
              </a:rPr>
              <a:t>Blaschke</a:t>
            </a:r>
            <a:r>
              <a:rPr lang="en-US" sz="1200" dirty="0">
                <a:latin typeface="Genome Thin" panose="00000300000000000000" pitchFamily="50" charset="0"/>
              </a:rPr>
              <a:t>, </a:t>
            </a:r>
            <a:r>
              <a:rPr lang="en-US" sz="1200" dirty="0" err="1">
                <a:latin typeface="Genome Thin" panose="00000300000000000000" pitchFamily="50" charset="0"/>
              </a:rPr>
              <a:t>Judth</a:t>
            </a:r>
            <a:r>
              <a:rPr lang="en-US" sz="1200" dirty="0">
                <a:latin typeface="Genome Thin" panose="00000300000000000000" pitchFamily="50" charset="0"/>
              </a:rPr>
              <a:t> and Winkler</a:t>
            </a:r>
            <a:endParaRPr lang="en-AT" sz="1200" dirty="0">
              <a:latin typeface="Genome Thin" panose="000003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363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>
              <a:defRPr sz="3200">
                <a:latin typeface="Genome Thin" panose="000003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8209" y="1828800"/>
            <a:ext cx="6126480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0" y="1828800"/>
            <a:ext cx="3017520" cy="4343400"/>
          </a:xfrm>
        </p:spPr>
        <p:txBody>
          <a:bodyPr anchor="ctr"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C59236-D90B-4D57-BFDB-AAC01029C9EE}"/>
              </a:ext>
            </a:extLst>
          </p:cNvPr>
          <p:cNvSpPr txBox="1"/>
          <p:nvPr userDrawn="1"/>
        </p:nvSpPr>
        <p:spPr>
          <a:xfrm>
            <a:off x="153824" y="6432017"/>
            <a:ext cx="32644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enome Thin" panose="00000300000000000000" pitchFamily="50" charset="0"/>
              </a:rPr>
              <a:t>By </a:t>
            </a:r>
            <a:r>
              <a:rPr lang="en-US" sz="1200" dirty="0" err="1">
                <a:latin typeface="Genome Thin" panose="00000300000000000000" pitchFamily="50" charset="0"/>
              </a:rPr>
              <a:t>Berisa</a:t>
            </a:r>
            <a:r>
              <a:rPr lang="en-US" sz="1200" dirty="0">
                <a:latin typeface="Genome Thin" panose="00000300000000000000" pitchFamily="50" charset="0"/>
              </a:rPr>
              <a:t>, </a:t>
            </a:r>
            <a:r>
              <a:rPr lang="en-US" sz="1200" dirty="0" err="1">
                <a:latin typeface="Genome Thin" panose="00000300000000000000" pitchFamily="50" charset="0"/>
              </a:rPr>
              <a:t>Blaschke</a:t>
            </a:r>
            <a:r>
              <a:rPr lang="en-US" sz="1200" dirty="0">
                <a:latin typeface="Genome Thin" panose="00000300000000000000" pitchFamily="50" charset="0"/>
              </a:rPr>
              <a:t>, </a:t>
            </a:r>
            <a:r>
              <a:rPr lang="en-US" sz="1200" dirty="0" err="1">
                <a:latin typeface="Genome Thin" panose="00000300000000000000" pitchFamily="50" charset="0"/>
              </a:rPr>
              <a:t>Judth</a:t>
            </a:r>
            <a:r>
              <a:rPr lang="en-US" sz="1200" dirty="0">
                <a:latin typeface="Genome Thin" panose="00000300000000000000" pitchFamily="50" charset="0"/>
              </a:rPr>
              <a:t> and Winkler</a:t>
            </a:r>
            <a:endParaRPr lang="en-AT" sz="1200" dirty="0">
              <a:latin typeface="Genome Thin" panose="00000300000000000000" pitchFamily="50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36B2ACF-1CEC-4E05-918F-E20A8D6BB8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34704" y="66908"/>
            <a:ext cx="4557296" cy="123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6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white">
          <a:xfrm>
            <a:off x="0" y="0"/>
            <a:ext cx="12192000" cy="137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1371600"/>
            <a:ext cx="12192000" cy="8218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1443006"/>
            <a:ext cx="12192000" cy="821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399" y="6374999"/>
            <a:ext cx="624320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91449" y="6374999"/>
            <a:ext cx="148070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A79A3335-6331-4872-A8B7-ECD55539F4D0}" type="datetimeFigureOut">
              <a:rPr lang="en-US" smtClean="0"/>
              <a:pPr/>
              <a:t>11/19/2018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5000" y="6374999"/>
            <a:ext cx="1371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A7F8E3F6-DE14-48B2-B2BC-6FABA9630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73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61" r:id="rId11"/>
    <p:sldLayoutId id="2147483658" r:id="rId12"/>
    <p:sldLayoutId id="2147483659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9858" y="1213185"/>
            <a:ext cx="5289180" cy="2560320"/>
          </a:xfrm>
        </p:spPr>
        <p:txBody>
          <a:bodyPr>
            <a:normAutofit/>
          </a:bodyPr>
          <a:lstStyle/>
          <a:p>
            <a:r>
              <a:rPr lang="en-US" sz="7200" u="sng" dirty="0">
                <a:latin typeface="Moon 2.0" panose="00000500000000000000" pitchFamily="50" charset="0"/>
                <a:ea typeface="Moon 2.0" panose="00000500000000000000" pitchFamily="50" charset="0"/>
              </a:rPr>
              <a:t>NEEDATICKET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8398" y="3640667"/>
            <a:ext cx="5120640" cy="1600200"/>
          </a:xfrm>
        </p:spPr>
        <p:txBody>
          <a:bodyPr/>
          <a:lstStyle/>
          <a:p>
            <a:r>
              <a:rPr lang="en-US" dirty="0">
                <a:latin typeface="Genome Thin" panose="00000300000000000000" pitchFamily="50" charset="0"/>
              </a:rPr>
              <a:t>CONCERT TICKETS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168590D-1FEC-468D-B7E2-1E2DD928E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0309" y="2680547"/>
            <a:ext cx="1873824" cy="187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595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ome Thin" panose="00000300000000000000" pitchFamily="50" charset="0"/>
              </a:rPr>
              <a:t>Webservice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B30A5-F685-4D1B-A26F-DB2839B75D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1901795"/>
            <a:ext cx="5472869" cy="34671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latin typeface="DengXian Light" panose="020B0503020204020204" pitchFamily="2" charset="-122"/>
                <a:ea typeface="DengXian Light" panose="020B0503020204020204" pitchFamily="2" charset="-122"/>
                <a:cs typeface="Aharoni" panose="020B0604020202020204" pitchFamily="2" charset="-79"/>
              </a:rPr>
              <a:t>JSON Web Tokens</a:t>
            </a:r>
            <a:endParaRPr lang="en-US" sz="1800" dirty="0">
              <a:latin typeface="DengXian Light" panose="020B0503020204020204" pitchFamily="2" charset="-122"/>
              <a:ea typeface="DengXian Light" panose="020B0503020204020204" pitchFamily="2" charset="-122"/>
              <a:cs typeface="Aharoni" panose="020B0604020202020204" pitchFamily="2" charset="-79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D7198D-6BE8-4199-89DC-9AF9C77BDB26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2942036"/>
            <a:ext cx="8931310" cy="28999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6989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ome Thin" panose="00000300000000000000" pitchFamily="50" charset="0"/>
              </a:rPr>
              <a:t>Webservice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B30A5-F685-4D1B-A26F-DB2839B75D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1901795"/>
            <a:ext cx="5472869" cy="34671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latin typeface="DengXian Light" panose="020B0503020204020204" pitchFamily="2" charset="-122"/>
                <a:ea typeface="DengXian Light" panose="020B0503020204020204" pitchFamily="2" charset="-122"/>
                <a:cs typeface="Aharoni" panose="020B0604020202020204" pitchFamily="2" charset="-79"/>
              </a:rPr>
              <a:t>JSON Web Tokens</a:t>
            </a:r>
            <a:endParaRPr lang="en-US" sz="1800" dirty="0">
              <a:latin typeface="DengXian Light" panose="020B0503020204020204" pitchFamily="2" charset="-122"/>
              <a:ea typeface="DengXian Light" panose="020B0503020204020204" pitchFamily="2" charset="-122"/>
              <a:cs typeface="Aharoni" panose="020B0604020202020204" pitchFamily="2" charset="-79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078362-615E-48A6-ABFB-DD7DC8E8FA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2714255"/>
            <a:ext cx="7069597" cy="3264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508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ome Thin" panose="00000300000000000000" pitchFamily="50" charset="0"/>
              </a:rPr>
              <a:t>Webservice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B30A5-F685-4D1B-A26F-DB2839B75D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1901795"/>
            <a:ext cx="5472869" cy="34671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err="1">
                <a:latin typeface="DengXian Light" panose="020B0503020204020204" pitchFamily="2" charset="-122"/>
                <a:ea typeface="DengXian Light" panose="020B0503020204020204" pitchFamily="2" charset="-122"/>
                <a:cs typeface="Aharoni" panose="020B0604020202020204" pitchFamily="2" charset="-79"/>
              </a:rPr>
              <a:t>Dokumentation</a:t>
            </a:r>
            <a:endParaRPr lang="en-US" sz="1800" dirty="0">
              <a:latin typeface="DengXian Light" panose="020B0503020204020204" pitchFamily="2" charset="-122"/>
              <a:ea typeface="DengXian Light" panose="020B0503020204020204" pitchFamily="2" charset="-122"/>
              <a:cs typeface="Aharoni" panose="020B0604020202020204" pitchFamily="2" charset="-79"/>
            </a:endParaRPr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2B3FE3CB-2E8F-482B-BFFB-9313B32FD264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399" y="2704711"/>
            <a:ext cx="5472869" cy="33528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8149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ome Thin" panose="00000300000000000000" pitchFamily="50" charset="0"/>
              </a:rPr>
              <a:t>Webservice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B30A5-F685-4D1B-A26F-DB2839B75D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1901795"/>
            <a:ext cx="5472869" cy="34671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latin typeface="DengXian Light" panose="020B0503020204020204" pitchFamily="2" charset="-122"/>
                <a:ea typeface="DengXian Light" panose="020B0503020204020204" pitchFamily="2" charset="-122"/>
                <a:cs typeface="Aharoni" panose="020B0604020202020204" pitchFamily="2" charset="-79"/>
              </a:rPr>
              <a:t>Database</a:t>
            </a:r>
            <a:endParaRPr lang="en-US" sz="1800" dirty="0">
              <a:latin typeface="DengXian Light" panose="020B0503020204020204" pitchFamily="2" charset="-122"/>
              <a:ea typeface="DengXian Light" panose="020B0503020204020204" pitchFamily="2" charset="-122"/>
              <a:cs typeface="Aharoni" panose="020B0604020202020204" pitchFamily="2" charset="-79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29DFBA-39AD-4115-A7EC-36272C7A5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2730723"/>
            <a:ext cx="5533313" cy="3420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516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ome Thin" panose="00000300000000000000" pitchFamily="50" charset="0"/>
              </a:rPr>
              <a:t>Java App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B30A5-F685-4D1B-A26F-DB2839B75D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1901795"/>
            <a:ext cx="7113662" cy="34671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latin typeface="DengXian Light" panose="020B0503020204020204" pitchFamily="2" charset="-122"/>
                <a:ea typeface="DengXian Light" panose="020B0503020204020204" pitchFamily="2" charset="-122"/>
                <a:cs typeface="Aharoni" panose="020B0604020202020204" pitchFamily="2" charset="-79"/>
              </a:rPr>
              <a:t>Login / Register (Error – Showcase)</a:t>
            </a:r>
            <a:endParaRPr lang="en-US" sz="1800" dirty="0">
              <a:latin typeface="DengXian Light" panose="020B0503020204020204" pitchFamily="2" charset="-122"/>
              <a:ea typeface="DengXian Light" panose="020B0503020204020204" pitchFamily="2" charset="-122"/>
              <a:cs typeface="Aharoni" panose="020B0604020202020204" pitchFamily="2" charset="-79"/>
            </a:endParaRPr>
          </a:p>
        </p:txBody>
      </p:sp>
      <p:pic>
        <p:nvPicPr>
          <p:cNvPr id="5" name="Login">
            <a:hlinkClick r:id="" action="ppaction://media"/>
            <a:extLst>
              <a:ext uri="{FF2B5EF4-FFF2-40B4-BE49-F238E27FC236}">
                <a16:creationId xmlns:a16="http://schemas.microsoft.com/office/drawing/2014/main" id="{D3A85AAB-49C4-4785-9B1E-860A9C3CD2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5400" y="2674834"/>
            <a:ext cx="6035656" cy="3379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51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ome Thin" panose="00000300000000000000" pitchFamily="50" charset="0"/>
              </a:rPr>
              <a:t>Java App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B30A5-F685-4D1B-A26F-DB2839B75D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1901795"/>
            <a:ext cx="7113662" cy="34671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latin typeface="DengXian Light" panose="020B0503020204020204" pitchFamily="2" charset="-122"/>
                <a:ea typeface="DengXian Light" panose="020B0503020204020204" pitchFamily="2" charset="-122"/>
                <a:cs typeface="Aharoni" panose="020B0604020202020204" pitchFamily="2" charset="-79"/>
              </a:rPr>
              <a:t>Cool Transition :P</a:t>
            </a:r>
            <a:endParaRPr lang="en-US" sz="1800" dirty="0">
              <a:latin typeface="DengXian Light" panose="020B0503020204020204" pitchFamily="2" charset="-122"/>
              <a:ea typeface="DengXian Light" panose="020B0503020204020204" pitchFamily="2" charset="-122"/>
              <a:cs typeface="Aharoni" panose="020B0604020202020204" pitchFamily="2" charset="-79"/>
            </a:endParaRPr>
          </a:p>
        </p:txBody>
      </p:sp>
      <p:pic>
        <p:nvPicPr>
          <p:cNvPr id="6" name="8e22e07218cb294872e41354bb0e6331">
            <a:hlinkClick r:id="" action="ppaction://media"/>
            <a:extLst>
              <a:ext uri="{FF2B5EF4-FFF2-40B4-BE49-F238E27FC236}">
                <a16:creationId xmlns:a16="http://schemas.microsoft.com/office/drawing/2014/main" id="{7A4E2395-B89E-445E-825D-39761EEFB3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9476" y="2607027"/>
            <a:ext cx="5642977" cy="3371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402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ome Thin" panose="00000300000000000000" pitchFamily="50" charset="0"/>
              </a:rPr>
              <a:t>Java App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B30A5-F685-4D1B-A26F-DB2839B75D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1901795"/>
            <a:ext cx="7113662" cy="34671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latin typeface="DengXian Light" panose="020B0503020204020204" pitchFamily="2" charset="-122"/>
                <a:ea typeface="DengXian Light" panose="020B0503020204020204" pitchFamily="2" charset="-122"/>
                <a:cs typeface="Aharoni" panose="020B0604020202020204" pitchFamily="2" charset="-79"/>
              </a:rPr>
              <a:t>Tickets</a:t>
            </a:r>
            <a:endParaRPr lang="en-US" sz="1800" dirty="0">
              <a:latin typeface="DengXian Light" panose="020B0503020204020204" pitchFamily="2" charset="-122"/>
              <a:ea typeface="DengXian Light" panose="020B0503020204020204" pitchFamily="2" charset="-122"/>
              <a:cs typeface="Aharoni" panose="020B0604020202020204" pitchFamily="2" charset="-79"/>
            </a:endParaRPr>
          </a:p>
        </p:txBody>
      </p:sp>
      <p:pic>
        <p:nvPicPr>
          <p:cNvPr id="5" name="Inhaltsplatzhalter 3">
            <a:extLst>
              <a:ext uri="{FF2B5EF4-FFF2-40B4-BE49-F238E27FC236}">
                <a16:creationId xmlns:a16="http://schemas.microsoft.com/office/drawing/2014/main" id="{08666EC7-BF83-4CAF-B2F0-D0144B7AED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2683379"/>
            <a:ext cx="6315276" cy="3549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958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ome Thin" panose="00000300000000000000" pitchFamily="50" charset="0"/>
              </a:rPr>
              <a:t>Java App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B30A5-F685-4D1B-A26F-DB2839B75D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1901795"/>
            <a:ext cx="7113662" cy="34671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latin typeface="DengXian Light" panose="020B0503020204020204" pitchFamily="2" charset="-122"/>
                <a:ea typeface="DengXian Light" panose="020B0503020204020204" pitchFamily="2" charset="-122"/>
                <a:cs typeface="Aharoni" panose="020B0604020202020204" pitchFamily="2" charset="-79"/>
              </a:rPr>
              <a:t>Wallet</a:t>
            </a:r>
            <a:endParaRPr lang="en-US" sz="1800" dirty="0">
              <a:latin typeface="DengXian Light" panose="020B0503020204020204" pitchFamily="2" charset="-122"/>
              <a:ea typeface="DengXian Light" panose="020B0503020204020204" pitchFamily="2" charset="-122"/>
              <a:cs typeface="Aharoni" panose="020B0604020202020204" pitchFamily="2" charset="-79"/>
            </a:endParaRPr>
          </a:p>
        </p:txBody>
      </p:sp>
      <p:pic>
        <p:nvPicPr>
          <p:cNvPr id="6" name="Inhaltsplatzhalter 3">
            <a:extLst>
              <a:ext uri="{FF2B5EF4-FFF2-40B4-BE49-F238E27FC236}">
                <a16:creationId xmlns:a16="http://schemas.microsoft.com/office/drawing/2014/main" id="{0D1E9AEB-19A4-499B-98E0-F441E89F4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2672506"/>
            <a:ext cx="6158918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967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ome Thin" panose="00000300000000000000" pitchFamily="50" charset="0"/>
              </a:rPr>
              <a:t>Java App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B30A5-F685-4D1B-A26F-DB2839B75D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1901795"/>
            <a:ext cx="7113662" cy="34671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latin typeface="DengXian Light" panose="020B0503020204020204" pitchFamily="2" charset="-122"/>
                <a:ea typeface="DengXian Light" panose="020B0503020204020204" pitchFamily="2" charset="-122"/>
                <a:cs typeface="Aharoni" panose="020B0604020202020204" pitchFamily="2" charset="-79"/>
              </a:rPr>
              <a:t>Dashboard</a:t>
            </a:r>
            <a:endParaRPr lang="en-US" sz="1800" dirty="0">
              <a:latin typeface="DengXian Light" panose="020B0503020204020204" pitchFamily="2" charset="-122"/>
              <a:ea typeface="DengXian Light" panose="020B0503020204020204" pitchFamily="2" charset="-122"/>
              <a:cs typeface="Aharoni" panose="020B0604020202020204" pitchFamily="2" charset="-79"/>
            </a:endParaRPr>
          </a:p>
        </p:txBody>
      </p:sp>
      <p:pic>
        <p:nvPicPr>
          <p:cNvPr id="5" name="Inhaltsplatzhalter 3">
            <a:extLst>
              <a:ext uri="{FF2B5EF4-FFF2-40B4-BE49-F238E27FC236}">
                <a16:creationId xmlns:a16="http://schemas.microsoft.com/office/drawing/2014/main" id="{306EBF70-3D76-4E7F-A96F-BFEE567EB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1" y="2615012"/>
            <a:ext cx="6535776" cy="367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690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DE1F45F-1AA4-4E5E-BA35-BDA4480E7D7A}"/>
              </a:ext>
            </a:extLst>
          </p:cNvPr>
          <p:cNvSpPr txBox="1"/>
          <p:nvPr/>
        </p:nvSpPr>
        <p:spPr>
          <a:xfrm>
            <a:off x="502920" y="4268988"/>
            <a:ext cx="80650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Moon 2.0" panose="00000500000000000000" pitchFamily="50" charset="0"/>
                <a:ea typeface="Moon 2.0" panose="00000500000000000000" pitchFamily="50" charset="0"/>
              </a:rPr>
              <a:t>Vielen</a:t>
            </a:r>
            <a:r>
              <a:rPr lang="en-US" sz="2800" dirty="0">
                <a:latin typeface="Moon 2.0" panose="00000500000000000000" pitchFamily="50" charset="0"/>
                <a:ea typeface="Moon 2.0" panose="00000500000000000000" pitchFamily="50" charset="0"/>
              </a:rPr>
              <a:t> Dank </a:t>
            </a:r>
            <a:r>
              <a:rPr lang="en-US" sz="2800" dirty="0" err="1">
                <a:latin typeface="Moon 2.0" panose="00000500000000000000" pitchFamily="50" charset="0"/>
                <a:ea typeface="Moon 2.0" panose="00000500000000000000" pitchFamily="50" charset="0"/>
              </a:rPr>
              <a:t>für</a:t>
            </a:r>
            <a:r>
              <a:rPr lang="en-US" sz="2800" dirty="0">
                <a:latin typeface="Moon 2.0" panose="00000500000000000000" pitchFamily="50" charset="0"/>
                <a:ea typeface="Moon 2.0" panose="00000500000000000000" pitchFamily="50" charset="0"/>
              </a:rPr>
              <a:t> </a:t>
            </a:r>
            <a:r>
              <a:rPr lang="en-US" sz="2800" dirty="0" err="1">
                <a:latin typeface="Moon 2.0" panose="00000500000000000000" pitchFamily="50" charset="0"/>
                <a:ea typeface="Moon 2.0" panose="00000500000000000000" pitchFamily="50" charset="0"/>
              </a:rPr>
              <a:t>Ihre</a:t>
            </a:r>
            <a:r>
              <a:rPr lang="en-US" sz="2800" dirty="0">
                <a:latin typeface="Moon 2.0" panose="00000500000000000000" pitchFamily="50" charset="0"/>
                <a:ea typeface="Moon 2.0" panose="00000500000000000000" pitchFamily="50" charset="0"/>
              </a:rPr>
              <a:t> </a:t>
            </a:r>
            <a:r>
              <a:rPr lang="en-US" sz="2800" dirty="0" err="1">
                <a:latin typeface="Moon 2.0" panose="00000500000000000000" pitchFamily="50" charset="0"/>
                <a:ea typeface="Moon 2.0" panose="00000500000000000000" pitchFamily="50" charset="0"/>
              </a:rPr>
              <a:t>Aufmerksamkeit</a:t>
            </a:r>
            <a:r>
              <a:rPr lang="en-US" sz="2800" dirty="0">
                <a:latin typeface="Moon 2.0" panose="00000500000000000000" pitchFamily="50" charset="0"/>
                <a:ea typeface="Moon 2.0" panose="00000500000000000000" pitchFamily="50" charset="0"/>
              </a:rPr>
              <a:t>!</a:t>
            </a:r>
            <a:endParaRPr lang="en-AT" sz="2800" dirty="0">
              <a:latin typeface="Moon 2.0" panose="00000500000000000000" pitchFamily="50" charset="0"/>
              <a:ea typeface="Moon 2.0" panose="00000500000000000000" pitchFamily="50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59823C4-F4FB-482E-9747-D3D538C7AB7C}"/>
              </a:ext>
            </a:extLst>
          </p:cNvPr>
          <p:cNvSpPr txBox="1">
            <a:spLocks/>
          </p:cNvSpPr>
          <p:nvPr/>
        </p:nvSpPr>
        <p:spPr>
          <a:xfrm>
            <a:off x="502920" y="930926"/>
            <a:ext cx="5289180" cy="25603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u="sng" dirty="0">
                <a:latin typeface="Moon 2.0" panose="00000500000000000000" pitchFamily="50" charset="0"/>
                <a:ea typeface="Moon 2.0" panose="00000500000000000000" pitchFamily="50" charset="0"/>
              </a:rPr>
              <a:t>NEEDATICKET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82AA6C10-F62A-4EA6-A8FD-889538226551}"/>
              </a:ext>
            </a:extLst>
          </p:cNvPr>
          <p:cNvSpPr txBox="1">
            <a:spLocks/>
          </p:cNvSpPr>
          <p:nvPr/>
        </p:nvSpPr>
        <p:spPr>
          <a:xfrm>
            <a:off x="671460" y="3358408"/>
            <a:ext cx="512064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Genome Thin" panose="00000300000000000000" pitchFamily="50" charset="0"/>
              </a:rPr>
              <a:t>CONCERT TICKETS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FBDB7C2-7029-4AB6-A92B-5A53B98E28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0309" y="2680547"/>
            <a:ext cx="1873824" cy="187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402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Genome Thin" panose="00000300000000000000" pitchFamily="50" charset="0"/>
              </a:rPr>
              <a:t>Ziel</a:t>
            </a:r>
            <a:endParaRPr lang="en-US" dirty="0">
              <a:latin typeface="Genome Thin" panose="00000300000000000000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2734654"/>
            <a:ext cx="9601200" cy="4343400"/>
          </a:xfrm>
        </p:spPr>
        <p:txBody>
          <a:bodyPr/>
          <a:lstStyle/>
          <a:p>
            <a:r>
              <a:rPr lang="en-US" dirty="0"/>
              <a:t>Ticket-</a:t>
            </a:r>
            <a:r>
              <a:rPr lang="en-US" dirty="0" err="1"/>
              <a:t>Verkaufsplattform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schnellem</a:t>
            </a:r>
            <a:r>
              <a:rPr lang="en-US" dirty="0"/>
              <a:t> </a:t>
            </a:r>
            <a:r>
              <a:rPr lang="en-US" dirty="0" err="1"/>
              <a:t>Preisvergleich</a:t>
            </a:r>
            <a:endParaRPr lang="en-US" dirty="0"/>
          </a:p>
          <a:p>
            <a:r>
              <a:rPr lang="en-US" dirty="0" err="1"/>
              <a:t>Konzerte</a:t>
            </a:r>
            <a:r>
              <a:rPr lang="en-US" dirty="0"/>
              <a:t>, </a:t>
            </a:r>
            <a:r>
              <a:rPr lang="en-US" dirty="0" err="1"/>
              <a:t>Proben</a:t>
            </a:r>
            <a:r>
              <a:rPr lang="en-US" dirty="0"/>
              <a:t> und Festivals</a:t>
            </a:r>
          </a:p>
          <a:p>
            <a:r>
              <a:rPr lang="en-US" dirty="0" err="1"/>
              <a:t>Käuferapp</a:t>
            </a:r>
            <a:r>
              <a:rPr lang="en-US" dirty="0"/>
              <a:t> und </a:t>
            </a:r>
            <a:r>
              <a:rPr lang="en-US" dirty="0" err="1"/>
              <a:t>Verkäuferprogramm</a:t>
            </a:r>
            <a:endParaRPr lang="en-US" dirty="0"/>
          </a:p>
          <a:p>
            <a:r>
              <a:rPr lang="en-US" dirty="0"/>
              <a:t>Bearer </a:t>
            </a:r>
            <a:r>
              <a:rPr lang="en-US" dirty="0" err="1"/>
              <a:t>Authentifizierung</a:t>
            </a:r>
            <a:r>
              <a:rPr lang="en-US" dirty="0"/>
              <a:t> und API Key am Webservice</a:t>
            </a:r>
          </a:p>
          <a:p>
            <a:r>
              <a:rPr lang="en-US" dirty="0"/>
              <a:t>Oracle SQL </a:t>
            </a:r>
            <a:r>
              <a:rPr lang="en-US" dirty="0" err="1"/>
              <a:t>Datenbank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87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Genome Thin" panose="00000300000000000000" pitchFamily="50" charset="0"/>
              </a:rPr>
              <a:t>Arbeitsteilung</a:t>
            </a:r>
            <a:endParaRPr lang="en-US" dirty="0">
              <a:latin typeface="Genome Thin" panose="00000300000000000000" pitchFamily="50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7FAF9E-C3A5-477D-B5B9-9C6FB5330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914116"/>
            <a:ext cx="9601200" cy="4343400"/>
          </a:xfrm>
        </p:spPr>
        <p:txBody>
          <a:bodyPr/>
          <a:lstStyle/>
          <a:p>
            <a:r>
              <a:rPr lang="en-US" dirty="0" err="1"/>
              <a:t>Berisa</a:t>
            </a:r>
            <a:r>
              <a:rPr lang="en-US" dirty="0"/>
              <a:t> – Android App? | Java App</a:t>
            </a:r>
          </a:p>
          <a:p>
            <a:r>
              <a:rPr lang="en-US" dirty="0" err="1"/>
              <a:t>Blaschke</a:t>
            </a:r>
            <a:r>
              <a:rPr lang="en-US" dirty="0"/>
              <a:t> – Database | Webservices</a:t>
            </a:r>
          </a:p>
          <a:p>
            <a:r>
              <a:rPr lang="en-US" dirty="0" err="1"/>
              <a:t>Judth</a:t>
            </a:r>
            <a:r>
              <a:rPr lang="en-US" dirty="0"/>
              <a:t> – Database | Webservices</a:t>
            </a:r>
          </a:p>
          <a:p>
            <a:r>
              <a:rPr lang="en-US" dirty="0"/>
              <a:t>Winkler – Android App | Project Management</a:t>
            </a:r>
          </a:p>
        </p:txBody>
      </p:sp>
    </p:spTree>
    <p:extLst>
      <p:ext uri="{BB962C8B-B14F-4D97-AF65-F5344CB8AC3E}">
        <p14:creationId xmlns:p14="http://schemas.microsoft.com/office/powerpoint/2010/main" val="4213855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ome Thin" panose="00000300000000000000" pitchFamily="50" charset="0"/>
              </a:rPr>
              <a:t>Android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22DC7-AACB-4F55-A788-19FAD2326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82" y="3203197"/>
            <a:ext cx="3457831" cy="421159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Welcome Screen</a:t>
            </a:r>
          </a:p>
          <a:p>
            <a:r>
              <a:rPr lang="de-DE" dirty="0"/>
              <a:t>Login </a:t>
            </a:r>
          </a:p>
          <a:p>
            <a:r>
              <a:rPr lang="de-DE" dirty="0"/>
              <a:t>Register</a:t>
            </a:r>
          </a:p>
        </p:txBody>
      </p:sp>
      <p:pic>
        <p:nvPicPr>
          <p:cNvPr id="6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79EDE2A-2D7E-4935-B21A-F9775B42A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9364" y="2126477"/>
            <a:ext cx="2078252" cy="3694670"/>
          </a:xfrm>
          <a:prstGeom prst="rect">
            <a:avLst/>
          </a:prstGeom>
        </p:spPr>
      </p:pic>
      <p:pic>
        <p:nvPicPr>
          <p:cNvPr id="8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EC3A534-5214-45A2-8F11-AC5232BAE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0879" y="2126477"/>
            <a:ext cx="2078252" cy="3694671"/>
          </a:xfrm>
          <a:prstGeom prst="rect">
            <a:avLst/>
          </a:prstGeom>
        </p:spPr>
      </p:pic>
      <p:sp>
        <p:nvSpPr>
          <p:cNvPr id="4" name="AutoShape 2" descr="blob:file:///a13e91db-9ac8-4f3c-a726-21152359f1d2">
            <a:extLst>
              <a:ext uri="{FF2B5EF4-FFF2-40B4-BE49-F238E27FC236}">
                <a16:creationId xmlns:a16="http://schemas.microsoft.com/office/drawing/2014/main" id="{7CC94925-C3DB-40FC-A7AA-6D16E0A307E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T"/>
          </a:p>
        </p:txBody>
      </p:sp>
      <p:sp>
        <p:nvSpPr>
          <p:cNvPr id="5" name="AutoShape 4" descr="blob:file:///a13e91db-9ac8-4f3c-a726-21152359f1d2">
            <a:extLst>
              <a:ext uri="{FF2B5EF4-FFF2-40B4-BE49-F238E27FC236}">
                <a16:creationId xmlns:a16="http://schemas.microsoft.com/office/drawing/2014/main" id="{7D0F6B29-C17D-4946-BEC5-0C4C430FE6D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T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B4F802-07A6-4FA1-85C2-C41408B34B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4314" y="2126477"/>
            <a:ext cx="2077242" cy="3694670"/>
          </a:xfrm>
          <a:prstGeom prst="rect">
            <a:avLst/>
          </a:prstGeom>
        </p:spPr>
      </p:pic>
      <p:pic>
        <p:nvPicPr>
          <p:cNvPr id="7" name="Picture 9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ED03A15C-224D-405F-8541-92919ADC62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7767" y="2124529"/>
            <a:ext cx="2278894" cy="3742872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D2D8E4E2-AEE1-40F2-B442-A050CB16D3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68058" y="2124529"/>
            <a:ext cx="2258527" cy="3742872"/>
          </a:xfrm>
          <a:prstGeom prst="rect">
            <a:avLst/>
          </a:prstGeom>
        </p:spPr>
      </p:pic>
      <p:pic>
        <p:nvPicPr>
          <p:cNvPr id="13" name="Picture 13" descr="A picture containing monitor, indoor, screen&#10;&#10;Description generated with high confidence">
            <a:extLst>
              <a:ext uri="{FF2B5EF4-FFF2-40B4-BE49-F238E27FC236}">
                <a16:creationId xmlns:a16="http://schemas.microsoft.com/office/drawing/2014/main" id="{C95F721E-0341-47B7-B6A9-CB87E6F657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69088" y="2124529"/>
            <a:ext cx="2227181" cy="3742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142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ome Thin" panose="00000300000000000000" pitchFamily="50" charset="0"/>
              </a:rPr>
              <a:t>Android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22DC7-AACB-4F55-A788-19FAD2326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0147" y="2017716"/>
            <a:ext cx="4571053" cy="421159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Tickets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purchase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 err="1"/>
              <a:t>Concerts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 err="1"/>
              <a:t>MyTickets</a:t>
            </a:r>
            <a:endParaRPr lang="de-DE" dirty="0"/>
          </a:p>
        </p:txBody>
      </p:sp>
      <p:sp>
        <p:nvSpPr>
          <p:cNvPr id="4" name="AutoShape 2" descr="blob:file:///a13e91db-9ac8-4f3c-a726-21152359f1d2">
            <a:extLst>
              <a:ext uri="{FF2B5EF4-FFF2-40B4-BE49-F238E27FC236}">
                <a16:creationId xmlns:a16="http://schemas.microsoft.com/office/drawing/2014/main" id="{7CC94925-C3DB-40FC-A7AA-6D16E0A307E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T"/>
          </a:p>
        </p:txBody>
      </p:sp>
      <p:sp>
        <p:nvSpPr>
          <p:cNvPr id="5" name="AutoShape 4" descr="blob:file:///a13e91db-9ac8-4f3c-a726-21152359f1d2">
            <a:extLst>
              <a:ext uri="{FF2B5EF4-FFF2-40B4-BE49-F238E27FC236}">
                <a16:creationId xmlns:a16="http://schemas.microsoft.com/office/drawing/2014/main" id="{7D0F6B29-C17D-4946-BEC5-0C4C430FE6D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T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288FFB1-640A-48DD-8AD3-52AAFF698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5615" y="1732604"/>
            <a:ext cx="3981450" cy="1524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06D0AB9-0B15-413C-9D2F-2611C0770C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6090" y="3366277"/>
            <a:ext cx="3990975" cy="151447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D6AA821-FDBF-4E1F-9891-226294CEDF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5615" y="5048771"/>
            <a:ext cx="4010025" cy="150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621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56D74-F5EF-408D-9608-0C4ADE5CA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ome Thin" panose="00000300000000000000" pitchFamily="50" charset="0"/>
              </a:rPr>
              <a:t>Android App</a:t>
            </a:r>
            <a:endParaRPr lang="de-DE" dirty="0">
              <a:latin typeface="Genome Thin" panose="00000300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BEA72-8F23-48E5-8FA4-5AF3149790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051050"/>
            <a:ext cx="4754928" cy="43434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DE" dirty="0" err="1"/>
              <a:t>Activity</a:t>
            </a:r>
            <a:r>
              <a:rPr lang="de-DE" dirty="0"/>
              <a:t> </a:t>
            </a:r>
            <a:r>
              <a:rPr lang="de-DE" dirty="0" err="1"/>
              <a:t>Stacking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6" name="Picture 6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6327F6EC-DB00-4D46-BA26-1134E9730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3422490"/>
            <a:ext cx="10109199" cy="160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794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56D74-F5EF-408D-9608-0C4ADE5CA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ome Thin" panose="00000300000000000000" pitchFamily="50" charset="0"/>
              </a:rPr>
              <a:t>Android App</a:t>
            </a:r>
            <a:endParaRPr lang="de-DE" dirty="0">
              <a:latin typeface="Genome Thin" panose="00000300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BEA72-8F23-48E5-8FA4-5AF3149790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6684" y="1886637"/>
            <a:ext cx="4754928" cy="43434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DE" dirty="0"/>
              <a:t>Video Background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E292029-56A7-42A9-90AA-442B5659E6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043" y="1617341"/>
            <a:ext cx="4376057" cy="4802605"/>
          </a:xfrm>
          <a:prstGeom prst="rect">
            <a:avLst/>
          </a:prstGeom>
        </p:spPr>
      </p:pic>
      <p:pic>
        <p:nvPicPr>
          <p:cNvPr id="7" name="Picture 7" descr="A picture containing clock, object&#10;&#10;Description generated with very high confidence">
            <a:extLst>
              <a:ext uri="{FF2B5EF4-FFF2-40B4-BE49-F238E27FC236}">
                <a16:creationId xmlns:a16="http://schemas.microsoft.com/office/drawing/2014/main" id="{E5219E48-BF8A-4CCA-9F33-6785DB2B3E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6684" y="3367475"/>
            <a:ext cx="5255986" cy="485907"/>
          </a:xfrm>
          <a:prstGeom prst="rect">
            <a:avLst/>
          </a:prstGeom>
        </p:spPr>
      </p:pic>
      <p:pic>
        <p:nvPicPr>
          <p:cNvPr id="9" name="Picture 9" descr="A close up of a sign&#10;&#10;Description generated with high confidence">
            <a:extLst>
              <a:ext uri="{FF2B5EF4-FFF2-40B4-BE49-F238E27FC236}">
                <a16:creationId xmlns:a16="http://schemas.microsoft.com/office/drawing/2014/main" id="{C644E1F0-F534-4598-9A00-12BF151879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6686" y="4263292"/>
            <a:ext cx="5255985" cy="215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124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56D74-F5EF-408D-9608-0C4ADE5CA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ome Thin" panose="00000300000000000000" pitchFamily="50" charset="0"/>
              </a:rPr>
              <a:t>Android App</a:t>
            </a:r>
            <a:endParaRPr lang="de-DE" dirty="0">
              <a:latin typeface="Genome Thin" panose="00000300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BEA72-8F23-48E5-8FA4-5AF3149790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3315" y="2042595"/>
            <a:ext cx="4754928" cy="43434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DE" dirty="0"/>
              <a:t>Webservice Calls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E292029-56A7-42A9-90AA-442B5659E6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043" y="1617341"/>
            <a:ext cx="4376057" cy="4802605"/>
          </a:xfrm>
          <a:prstGeom prst="rect">
            <a:avLst/>
          </a:prstGeom>
        </p:spPr>
      </p:pic>
      <p:pic>
        <p:nvPicPr>
          <p:cNvPr id="4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CFD84A9-BD76-49C2-9DFB-F967CF12D2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186" y="1579640"/>
            <a:ext cx="5298141" cy="4839051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B8B68D18-DBB9-4CB9-84E4-C29114A7F9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0186" y="3278519"/>
            <a:ext cx="6172199" cy="237462"/>
          </a:xfrm>
          <a:prstGeom prst="rect">
            <a:avLst/>
          </a:prstGeom>
        </p:spPr>
      </p:pic>
      <p:pic>
        <p:nvPicPr>
          <p:cNvPr id="13" name="Picture 1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8D3B1B4-65BC-49DF-B89B-F307906270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0186" y="4214295"/>
            <a:ext cx="6172199" cy="222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703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ome Thin" panose="00000300000000000000" pitchFamily="50" charset="0"/>
              </a:rPr>
              <a:t>Webservice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B30A5-F685-4D1B-A26F-DB2839B75D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1901795"/>
            <a:ext cx="5472869" cy="34671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latin typeface="DengXian Light" panose="020B0503020204020204" pitchFamily="2" charset="-122"/>
                <a:ea typeface="DengXian Light" panose="020B0503020204020204" pitchFamily="2" charset="-122"/>
                <a:cs typeface="Aharoni" panose="020B0604020202020204" pitchFamily="2" charset="-79"/>
              </a:rPr>
              <a:t>Container Request Filter</a:t>
            </a:r>
          </a:p>
          <a:p>
            <a:pPr marL="0" indent="0">
              <a:buNone/>
            </a:pPr>
            <a:r>
              <a:rPr lang="en-US" sz="2000" dirty="0" err="1">
                <a:latin typeface="DengXian Light" panose="020B0503020204020204" pitchFamily="2" charset="-122"/>
                <a:ea typeface="DengXian Light" panose="020B0503020204020204" pitchFamily="2" charset="-122"/>
                <a:cs typeface="Aharoni" panose="020B0604020202020204" pitchFamily="2" charset="-79"/>
              </a:rPr>
              <a:t>Zur</a:t>
            </a:r>
            <a:r>
              <a:rPr lang="en-US" sz="2000" dirty="0">
                <a:latin typeface="DengXian Light" panose="020B0503020204020204" pitchFamily="2" charset="-122"/>
                <a:ea typeface="DengXian Light" panose="020B0503020204020204" pitchFamily="2" charset="-122"/>
                <a:cs typeface="Aharoni" panose="020B0604020202020204" pitchFamily="2" charset="-79"/>
              </a:rPr>
              <a:t> </a:t>
            </a:r>
            <a:r>
              <a:rPr lang="en-US" sz="2000" dirty="0" err="1">
                <a:latin typeface="DengXian Light" panose="020B0503020204020204" pitchFamily="2" charset="-122"/>
                <a:ea typeface="DengXian Light" panose="020B0503020204020204" pitchFamily="2" charset="-122"/>
                <a:cs typeface="Aharoni" panose="020B0604020202020204" pitchFamily="2" charset="-79"/>
              </a:rPr>
              <a:t>Authentifizierung</a:t>
            </a:r>
            <a:endParaRPr lang="en-US" sz="1800" dirty="0">
              <a:latin typeface="DengXian Light" panose="020B0503020204020204" pitchFamily="2" charset="-122"/>
              <a:ea typeface="DengXian Light" panose="020B0503020204020204" pitchFamily="2" charset="-122"/>
              <a:cs typeface="Aharoni" panose="020B0604020202020204" pitchFamily="2" charset="-79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6316A4-CE9D-4C83-962C-65201B67D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2963476"/>
            <a:ext cx="7720413" cy="3414491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2877866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ales Direction 16X9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rection presentation (widescreen).potx" id="{D17AB31B-F25B-45F4-B34E-C6982D129A29}" vid="{B63A7B92-8C2A-4E6A-9062-768A2448E61C}"/>
    </a:ext>
  </a:extLst>
</a:theme>
</file>

<file path=ppt/theme/theme2.xml><?xml version="1.0" encoding="utf-8"?>
<a:theme xmlns:a="http://schemas.openxmlformats.org/drawingml/2006/main" name="Office Theme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direction presentation (widescreen)</Template>
  <TotalTime>210</TotalTime>
  <Words>189</Words>
  <Application>Microsoft Office PowerPoint</Application>
  <PresentationFormat>Widescreen</PresentationFormat>
  <Paragraphs>59</Paragraphs>
  <Slides>19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DengXian Light</vt:lpstr>
      <vt:lpstr>Arial</vt:lpstr>
      <vt:lpstr>Book Antiqua</vt:lpstr>
      <vt:lpstr>Genome Thin</vt:lpstr>
      <vt:lpstr>Moon 2.0</vt:lpstr>
      <vt:lpstr>Sales Direction 16X9</vt:lpstr>
      <vt:lpstr>NEEDATICKET</vt:lpstr>
      <vt:lpstr>Ziel</vt:lpstr>
      <vt:lpstr>Arbeitsteilung</vt:lpstr>
      <vt:lpstr>Android App</vt:lpstr>
      <vt:lpstr>Android App</vt:lpstr>
      <vt:lpstr>Android App</vt:lpstr>
      <vt:lpstr>Android App</vt:lpstr>
      <vt:lpstr>Android App</vt:lpstr>
      <vt:lpstr>Webservice</vt:lpstr>
      <vt:lpstr>Webservice</vt:lpstr>
      <vt:lpstr>Webservice</vt:lpstr>
      <vt:lpstr>Webservice</vt:lpstr>
      <vt:lpstr>Webservice</vt:lpstr>
      <vt:lpstr>Java App</vt:lpstr>
      <vt:lpstr>Java App</vt:lpstr>
      <vt:lpstr>Java App</vt:lpstr>
      <vt:lpstr>Java App</vt:lpstr>
      <vt:lpstr>Java App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EVENTIFY</dc:title>
  <dc:creator>WINKLER Christian, 4AHIFS</dc:creator>
  <cp:lastModifiedBy>Christian Winkler</cp:lastModifiedBy>
  <cp:revision>118</cp:revision>
  <dcterms:created xsi:type="dcterms:W3CDTF">2018-06-18T09:39:55Z</dcterms:created>
  <dcterms:modified xsi:type="dcterms:W3CDTF">2018-11-19T06:15:44Z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